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1" r:id="rId7"/>
  </p:sldIdLst>
  <p:sldSz cx="21374100" cy="30276800"/>
  <p:notesSz cx="6858000" cy="9144000"/>
  <p:embeddedFontLst>
    <p:embeddedFont>
      <p:font typeface="M+" panose="020B0600070205080204" charset="-128"/>
      <p:regular r:id="rId8"/>
    </p:embeddedFont>
    <p:embeddedFont>
      <p:font typeface="M+ Bold" panose="020B0600070205080204" charset="-128"/>
      <p:regular r:id="rId9"/>
    </p:embeddedFont>
    <p:embeddedFont>
      <p:font typeface="M+ Medium" panose="020B0600070205080204" charset="-128"/>
      <p:regular r:id="rId10"/>
    </p:embeddedFont>
    <p:embeddedFont>
      <p:font typeface="M+ Ultra-Bold" panose="020B0600070205080204" charset="-128"/>
      <p:regular r:id="rId11"/>
    </p:embeddedFont>
    <p:embeddedFont>
      <p:font typeface="Rounded M+" panose="020B0600070205080204" charset="-128"/>
      <p:regular r:id="rId12"/>
    </p:embeddedFont>
    <p:embeddedFont>
      <p:font typeface="Rounded M+ Bold" panose="020B0600070205080204" charset="-128"/>
      <p:regular r:id="rId13"/>
    </p:embeddedFont>
    <p:embeddedFont>
      <p:font typeface="Source Han Sans JP Medium" panose="020B0600070205080204" charset="-128"/>
      <p:regular r:id="rId14"/>
    </p:embeddedFont>
    <p:embeddedFont>
      <p:font typeface="あおぞら明朝 Bold" panose="020B0600070205080204" charset="-128"/>
      <p:regular r:id="rId15"/>
    </p:embeddedFont>
    <p:embeddedFont>
      <p:font typeface="あおぞら明朝 Heavy" panose="020B0600070205080204" charset="-128"/>
      <p:regular r:id="rId16"/>
    </p:embeddedFont>
    <p:embeddedFont>
      <p:font typeface="にくまる" panose="020B0600070205080204" charset="-128"/>
      <p:regular r:id="rId17"/>
    </p:embeddedFont>
    <p:embeddedFont>
      <p:font typeface="ぼくたちのゴシック2 Bold" panose="020B0600070205080204" charset="-128"/>
      <p:regular r:id="rId18"/>
    </p:embeddedFont>
    <p:embeddedFont>
      <p:font typeface="Arial Bold" panose="020B0704020202020204" pitchFamily="34" charset="0"/>
      <p:regular r:id="rId19"/>
      <p:bold r:id="rId20"/>
    </p:embeddedFont>
    <p:embeddedFont>
      <p:font typeface="Arimo" panose="020B0600070205080204" charset="0"/>
      <p:regular r:id="rId21"/>
    </p:embeddedFont>
    <p:embeddedFont>
      <p:font typeface="Arimo Bold" panose="020B0600070205080204" charset="0"/>
      <p:regular r:id="rId22"/>
    </p:embeddedFont>
    <p:embeddedFont>
      <p:font typeface="Now" panose="020B060007020508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1" d="100"/>
          <a:sy n="11" d="100"/>
        </p:scale>
        <p:origin x="223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7670734-964E-263B-B705-D34B1A29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6"/>
            <a:ext cx="21374100" cy="302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987423">
            <a:off x="-404349" y="12726340"/>
            <a:ext cx="1879655" cy="2190276"/>
          </a:xfrm>
          <a:custGeom>
            <a:avLst/>
            <a:gdLst/>
            <a:ahLst/>
            <a:cxnLst/>
            <a:rect l="l" t="t" r="r" b="b"/>
            <a:pathLst>
              <a:path w="1879655" h="2190276">
                <a:moveTo>
                  <a:pt x="0" y="0"/>
                </a:moveTo>
                <a:lnTo>
                  <a:pt x="1879654" y="0"/>
                </a:lnTo>
                <a:lnTo>
                  <a:pt x="1879654" y="2190275"/>
                </a:lnTo>
                <a:lnTo>
                  <a:pt x="0" y="21902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28323" y="8311107"/>
            <a:ext cx="8752648" cy="4709781"/>
            <a:chOff x="0" y="0"/>
            <a:chExt cx="5448687" cy="2931927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5381377" cy="2863347"/>
            </a:xfrm>
            <a:custGeom>
              <a:avLst/>
              <a:gdLst/>
              <a:ahLst/>
              <a:cxnLst/>
              <a:rect l="l" t="t" r="r" b="b"/>
              <a:pathLst>
                <a:path w="5381377" h="2863347">
                  <a:moveTo>
                    <a:pt x="43180" y="2863347"/>
                  </a:moveTo>
                  <a:lnTo>
                    <a:pt x="5338197" y="2863347"/>
                  </a:lnTo>
                  <a:cubicBezTo>
                    <a:pt x="5362327" y="2863347"/>
                    <a:pt x="5381377" y="2844297"/>
                    <a:pt x="5381377" y="2820167"/>
                  </a:cubicBezTo>
                  <a:lnTo>
                    <a:pt x="5381377" y="43180"/>
                  </a:lnTo>
                  <a:cubicBezTo>
                    <a:pt x="5381377" y="19050"/>
                    <a:pt x="5362327" y="0"/>
                    <a:pt x="533819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2820167"/>
                  </a:lnTo>
                  <a:cubicBezTo>
                    <a:pt x="0" y="2844297"/>
                    <a:pt x="19050" y="2863347"/>
                    <a:pt x="43180" y="2863347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448687" cy="2931927"/>
            </a:xfrm>
            <a:custGeom>
              <a:avLst/>
              <a:gdLst/>
              <a:ahLst/>
              <a:cxnLst/>
              <a:rect l="l" t="t" r="r" b="b"/>
              <a:pathLst>
                <a:path w="5448687" h="2931927">
                  <a:moveTo>
                    <a:pt x="5405507" y="44450"/>
                  </a:moveTo>
                  <a:cubicBezTo>
                    <a:pt x="5400427" y="19050"/>
                    <a:pt x="5377567" y="0"/>
                    <a:pt x="535089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2832867"/>
                  </a:lnTo>
                  <a:cubicBezTo>
                    <a:pt x="0" y="2859537"/>
                    <a:pt x="17780" y="2881127"/>
                    <a:pt x="43180" y="2887477"/>
                  </a:cubicBezTo>
                  <a:cubicBezTo>
                    <a:pt x="48260" y="2912877"/>
                    <a:pt x="71120" y="2931927"/>
                    <a:pt x="97790" y="2931927"/>
                  </a:cubicBezTo>
                  <a:lnTo>
                    <a:pt x="5392807" y="2931927"/>
                  </a:lnTo>
                  <a:cubicBezTo>
                    <a:pt x="5423287" y="2931927"/>
                    <a:pt x="5448687" y="2906527"/>
                    <a:pt x="5448687" y="2876047"/>
                  </a:cubicBezTo>
                  <a:lnTo>
                    <a:pt x="5448687" y="99060"/>
                  </a:lnTo>
                  <a:cubicBezTo>
                    <a:pt x="5448687" y="72390"/>
                    <a:pt x="5430907" y="50800"/>
                    <a:pt x="5405507" y="44450"/>
                  </a:cubicBezTo>
                  <a:close/>
                  <a:moveTo>
                    <a:pt x="12700" y="28328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5350897" y="12700"/>
                  </a:lnTo>
                  <a:cubicBezTo>
                    <a:pt x="5375027" y="12700"/>
                    <a:pt x="5394077" y="31750"/>
                    <a:pt x="5394077" y="55880"/>
                  </a:cubicBezTo>
                  <a:lnTo>
                    <a:pt x="5394077" y="2832867"/>
                  </a:lnTo>
                  <a:cubicBezTo>
                    <a:pt x="5394077" y="2856997"/>
                    <a:pt x="5375027" y="2876047"/>
                    <a:pt x="5350897" y="2876047"/>
                  </a:cubicBezTo>
                  <a:lnTo>
                    <a:pt x="55880" y="2876047"/>
                  </a:lnTo>
                  <a:cubicBezTo>
                    <a:pt x="31750" y="2876047"/>
                    <a:pt x="12700" y="2856997"/>
                    <a:pt x="12700" y="283286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929334" y="7781044"/>
            <a:ext cx="4190449" cy="1210856"/>
            <a:chOff x="0" y="0"/>
            <a:chExt cx="6631076" cy="191609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605677" cy="1890690"/>
            </a:xfrm>
            <a:custGeom>
              <a:avLst/>
              <a:gdLst/>
              <a:ahLst/>
              <a:cxnLst/>
              <a:rect l="l" t="t" r="r" b="b"/>
              <a:pathLst>
                <a:path w="6605677" h="1890690">
                  <a:moveTo>
                    <a:pt x="5648731" y="1890690"/>
                  </a:moveTo>
                  <a:lnTo>
                    <a:pt x="956945" y="1890690"/>
                  </a:lnTo>
                  <a:cubicBezTo>
                    <a:pt x="428371" y="1890690"/>
                    <a:pt x="0" y="1462192"/>
                    <a:pt x="0" y="9453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5648731" y="0"/>
                  </a:lnTo>
                  <a:cubicBezTo>
                    <a:pt x="6177178" y="0"/>
                    <a:pt x="6605677" y="428371"/>
                    <a:pt x="6605677" y="945345"/>
                  </a:cubicBezTo>
                  <a:cubicBezTo>
                    <a:pt x="6605677" y="1462192"/>
                    <a:pt x="6177178" y="1890690"/>
                    <a:pt x="5648731" y="1890690"/>
                  </a:cubicBezTo>
                  <a:close/>
                </a:path>
              </a:pathLst>
            </a:custGeom>
            <a:solidFill>
              <a:srgbClr val="FF823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631077" cy="1916090"/>
            </a:xfrm>
            <a:custGeom>
              <a:avLst/>
              <a:gdLst/>
              <a:ahLst/>
              <a:cxnLst/>
              <a:rect l="l" t="t" r="r" b="b"/>
              <a:pathLst>
                <a:path w="6631077" h="1916090">
                  <a:moveTo>
                    <a:pt x="5661431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58045"/>
                  </a:cubicBezTo>
                  <a:cubicBezTo>
                    <a:pt x="0" y="1481115"/>
                    <a:pt x="434975" y="1916090"/>
                    <a:pt x="969645" y="1916090"/>
                  </a:cubicBezTo>
                  <a:lnTo>
                    <a:pt x="5661431" y="1916090"/>
                  </a:lnTo>
                  <a:cubicBezTo>
                    <a:pt x="6196101" y="1916090"/>
                    <a:pt x="6631077" y="1481115"/>
                    <a:pt x="6631077" y="958045"/>
                  </a:cubicBezTo>
                  <a:cubicBezTo>
                    <a:pt x="6631077" y="434975"/>
                    <a:pt x="6196101" y="0"/>
                    <a:pt x="5661431" y="0"/>
                  </a:cubicBezTo>
                  <a:close/>
                  <a:moveTo>
                    <a:pt x="5661431" y="1890690"/>
                  </a:moveTo>
                  <a:lnTo>
                    <a:pt x="969645" y="1890690"/>
                  </a:lnTo>
                  <a:cubicBezTo>
                    <a:pt x="448945" y="1890690"/>
                    <a:pt x="25400" y="1467145"/>
                    <a:pt x="25400" y="9580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5661431" y="25400"/>
                  </a:lnTo>
                  <a:cubicBezTo>
                    <a:pt x="6182131" y="25400"/>
                    <a:pt x="6605677" y="448945"/>
                    <a:pt x="6605677" y="958045"/>
                  </a:cubicBezTo>
                  <a:cubicBezTo>
                    <a:pt x="6605677" y="1467145"/>
                    <a:pt x="6182131" y="1890690"/>
                    <a:pt x="5661431" y="18906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 rot="-4118886">
            <a:off x="19857212" y="18174934"/>
            <a:ext cx="2130384" cy="2080030"/>
          </a:xfrm>
          <a:custGeom>
            <a:avLst/>
            <a:gdLst/>
            <a:ahLst/>
            <a:cxnLst/>
            <a:rect l="l" t="t" r="r" b="b"/>
            <a:pathLst>
              <a:path w="2130384" h="2080030">
                <a:moveTo>
                  <a:pt x="0" y="0"/>
                </a:moveTo>
                <a:lnTo>
                  <a:pt x="2130384" y="0"/>
                </a:lnTo>
                <a:lnTo>
                  <a:pt x="2130384" y="2080030"/>
                </a:lnTo>
                <a:lnTo>
                  <a:pt x="0" y="20800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098839" y="8311107"/>
            <a:ext cx="8752648" cy="10463859"/>
            <a:chOff x="0" y="0"/>
            <a:chExt cx="5448687" cy="6513948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5381377" cy="6445368"/>
            </a:xfrm>
            <a:custGeom>
              <a:avLst/>
              <a:gdLst/>
              <a:ahLst/>
              <a:cxnLst/>
              <a:rect l="l" t="t" r="r" b="b"/>
              <a:pathLst>
                <a:path w="5381377" h="6445368">
                  <a:moveTo>
                    <a:pt x="43180" y="6445368"/>
                  </a:moveTo>
                  <a:lnTo>
                    <a:pt x="5338197" y="6445368"/>
                  </a:lnTo>
                  <a:cubicBezTo>
                    <a:pt x="5362327" y="6445368"/>
                    <a:pt x="5381377" y="6426318"/>
                    <a:pt x="5381377" y="6402188"/>
                  </a:cubicBezTo>
                  <a:lnTo>
                    <a:pt x="5381377" y="43180"/>
                  </a:lnTo>
                  <a:cubicBezTo>
                    <a:pt x="5381377" y="19050"/>
                    <a:pt x="5362327" y="0"/>
                    <a:pt x="533819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6402188"/>
                  </a:lnTo>
                  <a:cubicBezTo>
                    <a:pt x="0" y="6426318"/>
                    <a:pt x="19050" y="6445368"/>
                    <a:pt x="43180" y="6445368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5448687" cy="6513947"/>
            </a:xfrm>
            <a:custGeom>
              <a:avLst/>
              <a:gdLst/>
              <a:ahLst/>
              <a:cxnLst/>
              <a:rect l="l" t="t" r="r" b="b"/>
              <a:pathLst>
                <a:path w="5448687" h="6513947">
                  <a:moveTo>
                    <a:pt x="5405507" y="44450"/>
                  </a:moveTo>
                  <a:cubicBezTo>
                    <a:pt x="5400427" y="19050"/>
                    <a:pt x="5377567" y="0"/>
                    <a:pt x="535089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6414888"/>
                  </a:lnTo>
                  <a:cubicBezTo>
                    <a:pt x="0" y="6441558"/>
                    <a:pt x="17780" y="6463148"/>
                    <a:pt x="43180" y="6469498"/>
                  </a:cubicBezTo>
                  <a:cubicBezTo>
                    <a:pt x="48260" y="6494898"/>
                    <a:pt x="71120" y="6513947"/>
                    <a:pt x="97790" y="6513947"/>
                  </a:cubicBezTo>
                  <a:lnTo>
                    <a:pt x="5392807" y="6513947"/>
                  </a:lnTo>
                  <a:cubicBezTo>
                    <a:pt x="5423287" y="6513947"/>
                    <a:pt x="5448687" y="6488548"/>
                    <a:pt x="5448687" y="6458068"/>
                  </a:cubicBezTo>
                  <a:lnTo>
                    <a:pt x="5448687" y="99060"/>
                  </a:lnTo>
                  <a:cubicBezTo>
                    <a:pt x="5448687" y="72390"/>
                    <a:pt x="5430907" y="50800"/>
                    <a:pt x="5405507" y="44450"/>
                  </a:cubicBezTo>
                  <a:close/>
                  <a:moveTo>
                    <a:pt x="12700" y="6414888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5350897" y="12700"/>
                  </a:lnTo>
                  <a:cubicBezTo>
                    <a:pt x="5375027" y="12700"/>
                    <a:pt x="5394077" y="31750"/>
                    <a:pt x="5394077" y="55880"/>
                  </a:cubicBezTo>
                  <a:lnTo>
                    <a:pt x="5394077" y="6414888"/>
                  </a:lnTo>
                  <a:cubicBezTo>
                    <a:pt x="5394077" y="6439018"/>
                    <a:pt x="5375027" y="6458068"/>
                    <a:pt x="5350897" y="6458068"/>
                  </a:cubicBezTo>
                  <a:lnTo>
                    <a:pt x="55880" y="6458068"/>
                  </a:lnTo>
                  <a:cubicBezTo>
                    <a:pt x="31750" y="6458068"/>
                    <a:pt x="12700" y="6439018"/>
                    <a:pt x="12700" y="641488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8323" y="14065184"/>
            <a:ext cx="8752648" cy="4709781"/>
            <a:chOff x="0" y="0"/>
            <a:chExt cx="5448687" cy="2931927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5381377" cy="2863347"/>
            </a:xfrm>
            <a:custGeom>
              <a:avLst/>
              <a:gdLst/>
              <a:ahLst/>
              <a:cxnLst/>
              <a:rect l="l" t="t" r="r" b="b"/>
              <a:pathLst>
                <a:path w="5381377" h="2863347">
                  <a:moveTo>
                    <a:pt x="43180" y="2863347"/>
                  </a:moveTo>
                  <a:lnTo>
                    <a:pt x="5338197" y="2863347"/>
                  </a:lnTo>
                  <a:cubicBezTo>
                    <a:pt x="5362327" y="2863347"/>
                    <a:pt x="5381377" y="2844297"/>
                    <a:pt x="5381377" y="2820167"/>
                  </a:cubicBezTo>
                  <a:lnTo>
                    <a:pt x="5381377" y="43180"/>
                  </a:lnTo>
                  <a:cubicBezTo>
                    <a:pt x="5381377" y="19050"/>
                    <a:pt x="5362327" y="0"/>
                    <a:pt x="533819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2820167"/>
                  </a:lnTo>
                  <a:cubicBezTo>
                    <a:pt x="0" y="2844297"/>
                    <a:pt x="19050" y="2863347"/>
                    <a:pt x="43180" y="2863347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5448687" cy="2931927"/>
            </a:xfrm>
            <a:custGeom>
              <a:avLst/>
              <a:gdLst/>
              <a:ahLst/>
              <a:cxnLst/>
              <a:rect l="l" t="t" r="r" b="b"/>
              <a:pathLst>
                <a:path w="5448687" h="2931927">
                  <a:moveTo>
                    <a:pt x="5405507" y="44450"/>
                  </a:moveTo>
                  <a:cubicBezTo>
                    <a:pt x="5400427" y="19050"/>
                    <a:pt x="5377567" y="0"/>
                    <a:pt x="535089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2832867"/>
                  </a:lnTo>
                  <a:cubicBezTo>
                    <a:pt x="0" y="2859537"/>
                    <a:pt x="17780" y="2881127"/>
                    <a:pt x="43180" y="2887477"/>
                  </a:cubicBezTo>
                  <a:cubicBezTo>
                    <a:pt x="48260" y="2912877"/>
                    <a:pt x="71120" y="2931927"/>
                    <a:pt x="97790" y="2931927"/>
                  </a:cubicBezTo>
                  <a:lnTo>
                    <a:pt x="5392807" y="2931927"/>
                  </a:lnTo>
                  <a:cubicBezTo>
                    <a:pt x="5423287" y="2931927"/>
                    <a:pt x="5448687" y="2906527"/>
                    <a:pt x="5448687" y="2876047"/>
                  </a:cubicBezTo>
                  <a:lnTo>
                    <a:pt x="5448687" y="99060"/>
                  </a:lnTo>
                  <a:cubicBezTo>
                    <a:pt x="5448687" y="72390"/>
                    <a:pt x="5430907" y="50800"/>
                    <a:pt x="5405507" y="44450"/>
                  </a:cubicBezTo>
                  <a:close/>
                  <a:moveTo>
                    <a:pt x="12700" y="28328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5350897" y="12700"/>
                  </a:lnTo>
                  <a:cubicBezTo>
                    <a:pt x="5375027" y="12700"/>
                    <a:pt x="5394077" y="31750"/>
                    <a:pt x="5394077" y="55880"/>
                  </a:cubicBezTo>
                  <a:lnTo>
                    <a:pt x="5394077" y="2832867"/>
                  </a:lnTo>
                  <a:cubicBezTo>
                    <a:pt x="5394077" y="2856997"/>
                    <a:pt x="5375027" y="2876047"/>
                    <a:pt x="5350897" y="2876047"/>
                  </a:cubicBezTo>
                  <a:lnTo>
                    <a:pt x="55880" y="2876047"/>
                  </a:lnTo>
                  <a:cubicBezTo>
                    <a:pt x="31750" y="2876047"/>
                    <a:pt x="12700" y="2856997"/>
                    <a:pt x="12700" y="283286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2142079" y="15196640"/>
            <a:ext cx="7525135" cy="139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概要を作成し、目的を簡潔かつ論理的に提示します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 </a:t>
            </a: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図や画像を使用</a:t>
            </a: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すると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、</a:t>
            </a: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目的を効果的に伝え</a:t>
            </a: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られます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29334" y="13535122"/>
            <a:ext cx="4190449" cy="1210856"/>
            <a:chOff x="0" y="0"/>
            <a:chExt cx="6631076" cy="191609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605677" cy="1890690"/>
            </a:xfrm>
            <a:custGeom>
              <a:avLst/>
              <a:gdLst/>
              <a:ahLst/>
              <a:cxnLst/>
              <a:rect l="l" t="t" r="r" b="b"/>
              <a:pathLst>
                <a:path w="6605677" h="1890690">
                  <a:moveTo>
                    <a:pt x="5648731" y="1890690"/>
                  </a:moveTo>
                  <a:lnTo>
                    <a:pt x="956945" y="1890690"/>
                  </a:lnTo>
                  <a:cubicBezTo>
                    <a:pt x="428371" y="1890690"/>
                    <a:pt x="0" y="1462192"/>
                    <a:pt x="0" y="9453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5648731" y="0"/>
                  </a:lnTo>
                  <a:cubicBezTo>
                    <a:pt x="6177178" y="0"/>
                    <a:pt x="6605677" y="428371"/>
                    <a:pt x="6605677" y="945345"/>
                  </a:cubicBezTo>
                  <a:cubicBezTo>
                    <a:pt x="6605677" y="1462192"/>
                    <a:pt x="6177178" y="1890690"/>
                    <a:pt x="5648731" y="1890690"/>
                  </a:cubicBezTo>
                  <a:close/>
                </a:path>
              </a:pathLst>
            </a:custGeom>
            <a:solidFill>
              <a:srgbClr val="F693B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631077" cy="1916090"/>
            </a:xfrm>
            <a:custGeom>
              <a:avLst/>
              <a:gdLst/>
              <a:ahLst/>
              <a:cxnLst/>
              <a:rect l="l" t="t" r="r" b="b"/>
              <a:pathLst>
                <a:path w="6631077" h="1916090">
                  <a:moveTo>
                    <a:pt x="5661431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58045"/>
                  </a:cubicBezTo>
                  <a:cubicBezTo>
                    <a:pt x="0" y="1481115"/>
                    <a:pt x="434975" y="1916090"/>
                    <a:pt x="969645" y="1916090"/>
                  </a:cubicBezTo>
                  <a:lnTo>
                    <a:pt x="5661431" y="1916090"/>
                  </a:lnTo>
                  <a:cubicBezTo>
                    <a:pt x="6196101" y="1916090"/>
                    <a:pt x="6631077" y="1481115"/>
                    <a:pt x="6631077" y="958045"/>
                  </a:cubicBezTo>
                  <a:cubicBezTo>
                    <a:pt x="6631077" y="434975"/>
                    <a:pt x="6196101" y="0"/>
                    <a:pt x="5661431" y="0"/>
                  </a:cubicBezTo>
                  <a:close/>
                  <a:moveTo>
                    <a:pt x="5661431" y="1890690"/>
                  </a:moveTo>
                  <a:lnTo>
                    <a:pt x="969645" y="1890690"/>
                  </a:lnTo>
                  <a:cubicBezTo>
                    <a:pt x="448945" y="1890690"/>
                    <a:pt x="25400" y="1467145"/>
                    <a:pt x="25400" y="9580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5661431" y="25400"/>
                  </a:lnTo>
                  <a:cubicBezTo>
                    <a:pt x="6182131" y="25400"/>
                    <a:pt x="6605677" y="448945"/>
                    <a:pt x="6605677" y="958045"/>
                  </a:cubicBezTo>
                  <a:cubicBezTo>
                    <a:pt x="6605677" y="1467145"/>
                    <a:pt x="6182131" y="1890690"/>
                    <a:pt x="5661431" y="18906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316222" y="13799187"/>
            <a:ext cx="3416673" cy="81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en-US" sz="5716" b="1" u="none">
                <a:solidFill>
                  <a:srgbClr val="000000"/>
                </a:solidFill>
                <a:latin typeface="あおぞら明朝 Bold"/>
                <a:ea typeface="あおぞら明朝 Bold"/>
                <a:cs typeface="あおぞら明朝 Bold"/>
                <a:sym typeface="あおぞら明朝 Bold"/>
              </a:rPr>
              <a:t>主な目的</a:t>
            </a:r>
          </a:p>
        </p:txBody>
      </p:sp>
      <p:sp>
        <p:nvSpPr>
          <p:cNvPr id="22" name="Freeform 22"/>
          <p:cNvSpPr/>
          <p:nvPr/>
        </p:nvSpPr>
        <p:spPr>
          <a:xfrm rot="1895990">
            <a:off x="-117279" y="21120427"/>
            <a:ext cx="1714346" cy="3041581"/>
          </a:xfrm>
          <a:custGeom>
            <a:avLst/>
            <a:gdLst/>
            <a:ahLst/>
            <a:cxnLst/>
            <a:rect l="l" t="t" r="r" b="b"/>
            <a:pathLst>
              <a:path w="1714346" h="3041581">
                <a:moveTo>
                  <a:pt x="0" y="0"/>
                </a:moveTo>
                <a:lnTo>
                  <a:pt x="1714345" y="0"/>
                </a:lnTo>
                <a:lnTo>
                  <a:pt x="1714345" y="3041581"/>
                </a:lnTo>
                <a:lnTo>
                  <a:pt x="0" y="30415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528323" y="19819261"/>
            <a:ext cx="8752648" cy="4709781"/>
            <a:chOff x="0" y="0"/>
            <a:chExt cx="5448687" cy="2931927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5381377" cy="2863347"/>
            </a:xfrm>
            <a:custGeom>
              <a:avLst/>
              <a:gdLst/>
              <a:ahLst/>
              <a:cxnLst/>
              <a:rect l="l" t="t" r="r" b="b"/>
              <a:pathLst>
                <a:path w="5381377" h="2863347">
                  <a:moveTo>
                    <a:pt x="43180" y="2863347"/>
                  </a:moveTo>
                  <a:lnTo>
                    <a:pt x="5338197" y="2863347"/>
                  </a:lnTo>
                  <a:cubicBezTo>
                    <a:pt x="5362327" y="2863347"/>
                    <a:pt x="5381377" y="2844297"/>
                    <a:pt x="5381377" y="2820167"/>
                  </a:cubicBezTo>
                  <a:lnTo>
                    <a:pt x="5381377" y="43180"/>
                  </a:lnTo>
                  <a:cubicBezTo>
                    <a:pt x="5381377" y="19050"/>
                    <a:pt x="5362327" y="0"/>
                    <a:pt x="533819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2820167"/>
                  </a:lnTo>
                  <a:cubicBezTo>
                    <a:pt x="0" y="2844297"/>
                    <a:pt x="19050" y="2863347"/>
                    <a:pt x="43180" y="2863347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5448687" cy="2931927"/>
            </a:xfrm>
            <a:custGeom>
              <a:avLst/>
              <a:gdLst/>
              <a:ahLst/>
              <a:cxnLst/>
              <a:rect l="l" t="t" r="r" b="b"/>
              <a:pathLst>
                <a:path w="5448687" h="2931927">
                  <a:moveTo>
                    <a:pt x="5405507" y="44450"/>
                  </a:moveTo>
                  <a:cubicBezTo>
                    <a:pt x="5400427" y="19050"/>
                    <a:pt x="5377567" y="0"/>
                    <a:pt x="535089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2832867"/>
                  </a:lnTo>
                  <a:cubicBezTo>
                    <a:pt x="0" y="2859537"/>
                    <a:pt x="17780" y="2881127"/>
                    <a:pt x="43180" y="2887477"/>
                  </a:cubicBezTo>
                  <a:cubicBezTo>
                    <a:pt x="48260" y="2912877"/>
                    <a:pt x="71120" y="2931927"/>
                    <a:pt x="97790" y="2931927"/>
                  </a:cubicBezTo>
                  <a:lnTo>
                    <a:pt x="5392807" y="2931927"/>
                  </a:lnTo>
                  <a:cubicBezTo>
                    <a:pt x="5423287" y="2931927"/>
                    <a:pt x="5448687" y="2906527"/>
                    <a:pt x="5448687" y="2876047"/>
                  </a:cubicBezTo>
                  <a:lnTo>
                    <a:pt x="5448687" y="99060"/>
                  </a:lnTo>
                  <a:cubicBezTo>
                    <a:pt x="5448687" y="72390"/>
                    <a:pt x="5430907" y="50800"/>
                    <a:pt x="5405507" y="44450"/>
                  </a:cubicBezTo>
                  <a:close/>
                  <a:moveTo>
                    <a:pt x="12700" y="28328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5350897" y="12700"/>
                  </a:lnTo>
                  <a:cubicBezTo>
                    <a:pt x="5375027" y="12700"/>
                    <a:pt x="5394077" y="31750"/>
                    <a:pt x="5394077" y="55880"/>
                  </a:cubicBezTo>
                  <a:lnTo>
                    <a:pt x="5394077" y="2832867"/>
                  </a:lnTo>
                  <a:cubicBezTo>
                    <a:pt x="5394077" y="2856997"/>
                    <a:pt x="5375027" y="2876047"/>
                    <a:pt x="5350897" y="2876047"/>
                  </a:cubicBezTo>
                  <a:lnTo>
                    <a:pt x="55880" y="2876047"/>
                  </a:lnTo>
                  <a:cubicBezTo>
                    <a:pt x="31750" y="2876047"/>
                    <a:pt x="12700" y="2856997"/>
                    <a:pt x="12700" y="283286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142079" y="20950717"/>
            <a:ext cx="7525135" cy="92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どのようなことをしてきたかを記載します。</a:t>
            </a:r>
            <a:endParaRPr lang="en-US" altLang="ja-JP" sz="2858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  <a:p>
            <a:pPr algn="l">
              <a:lnSpc>
                <a:spcPts val="3715"/>
              </a:lnSpc>
            </a:pPr>
            <a:endParaRPr lang="en-US" sz="2858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929334" y="19289199"/>
            <a:ext cx="6591199" cy="1210856"/>
            <a:chOff x="0" y="0"/>
            <a:chExt cx="10430087" cy="1916090"/>
          </a:xfrm>
        </p:grpSpPr>
        <p:sp>
          <p:nvSpPr>
            <p:cNvPr id="28" name="Freeform 28"/>
            <p:cNvSpPr/>
            <p:nvPr/>
          </p:nvSpPr>
          <p:spPr>
            <a:xfrm>
              <a:off x="12700" y="12700"/>
              <a:ext cx="10404687" cy="1890690"/>
            </a:xfrm>
            <a:custGeom>
              <a:avLst/>
              <a:gdLst/>
              <a:ahLst/>
              <a:cxnLst/>
              <a:rect l="l" t="t" r="r" b="b"/>
              <a:pathLst>
                <a:path w="10404687" h="1890690">
                  <a:moveTo>
                    <a:pt x="9447741" y="1890690"/>
                  </a:moveTo>
                  <a:lnTo>
                    <a:pt x="956945" y="1890690"/>
                  </a:lnTo>
                  <a:cubicBezTo>
                    <a:pt x="428371" y="1890690"/>
                    <a:pt x="0" y="1462192"/>
                    <a:pt x="0" y="9453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9447741" y="0"/>
                  </a:lnTo>
                  <a:cubicBezTo>
                    <a:pt x="9976188" y="0"/>
                    <a:pt x="10404687" y="428371"/>
                    <a:pt x="10404687" y="945345"/>
                  </a:cubicBezTo>
                  <a:cubicBezTo>
                    <a:pt x="10404687" y="1462192"/>
                    <a:pt x="9976189" y="1890690"/>
                    <a:pt x="9447741" y="1890690"/>
                  </a:cubicBezTo>
                  <a:close/>
                </a:path>
              </a:pathLst>
            </a:custGeom>
            <a:solidFill>
              <a:srgbClr val="4DC864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10430087" cy="1916090"/>
            </a:xfrm>
            <a:custGeom>
              <a:avLst/>
              <a:gdLst/>
              <a:ahLst/>
              <a:cxnLst/>
              <a:rect l="l" t="t" r="r" b="b"/>
              <a:pathLst>
                <a:path w="10430087" h="1916090">
                  <a:moveTo>
                    <a:pt x="9460441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58045"/>
                  </a:cubicBezTo>
                  <a:cubicBezTo>
                    <a:pt x="0" y="1481115"/>
                    <a:pt x="434975" y="1916090"/>
                    <a:pt x="969645" y="1916090"/>
                  </a:cubicBezTo>
                  <a:lnTo>
                    <a:pt x="9460441" y="1916090"/>
                  </a:lnTo>
                  <a:cubicBezTo>
                    <a:pt x="9995112" y="1916090"/>
                    <a:pt x="10430087" y="1481115"/>
                    <a:pt x="10430087" y="958045"/>
                  </a:cubicBezTo>
                  <a:cubicBezTo>
                    <a:pt x="10430087" y="434975"/>
                    <a:pt x="9995112" y="0"/>
                    <a:pt x="9460441" y="0"/>
                  </a:cubicBezTo>
                  <a:close/>
                  <a:moveTo>
                    <a:pt x="9460441" y="1890690"/>
                  </a:moveTo>
                  <a:lnTo>
                    <a:pt x="969645" y="1890690"/>
                  </a:lnTo>
                  <a:cubicBezTo>
                    <a:pt x="448945" y="1890690"/>
                    <a:pt x="25400" y="1467145"/>
                    <a:pt x="25400" y="9580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9460441" y="25400"/>
                  </a:lnTo>
                  <a:cubicBezTo>
                    <a:pt x="9981141" y="25400"/>
                    <a:pt x="10404687" y="448945"/>
                    <a:pt x="10404687" y="958045"/>
                  </a:cubicBezTo>
                  <a:cubicBezTo>
                    <a:pt x="10404687" y="1467145"/>
                    <a:pt x="9981141" y="1890690"/>
                    <a:pt x="9460441" y="18906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2316222" y="19553264"/>
            <a:ext cx="5825673" cy="81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ja-JP" altLang="en-US" sz="5716" b="1" dirty="0">
                <a:solidFill>
                  <a:srgbClr val="000000"/>
                </a:solidFill>
                <a:latin typeface="あおぞら明朝 Bold"/>
                <a:ea typeface="あおぞら明朝 Bold"/>
                <a:cs typeface="あおぞら明朝 Bold"/>
                <a:sym typeface="あおぞら明朝 Bold"/>
              </a:rPr>
              <a:t>活動記録</a:t>
            </a:r>
            <a:endParaRPr lang="en-US" sz="5716" b="1" dirty="0">
              <a:solidFill>
                <a:srgbClr val="000000"/>
              </a:solidFill>
              <a:latin typeface="あおぞら明朝 Bold"/>
              <a:ea typeface="あおぞら明朝 Bold"/>
              <a:cs typeface="あおぞら明朝 Bold"/>
              <a:sym typeface="あおぞら明朝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1098839" y="19819261"/>
            <a:ext cx="8752648" cy="4709781"/>
            <a:chOff x="0" y="0"/>
            <a:chExt cx="5448687" cy="2931927"/>
          </a:xfrm>
        </p:grpSpPr>
        <p:sp>
          <p:nvSpPr>
            <p:cNvPr id="32" name="Freeform 32"/>
            <p:cNvSpPr/>
            <p:nvPr/>
          </p:nvSpPr>
          <p:spPr>
            <a:xfrm>
              <a:off x="12700" y="12700"/>
              <a:ext cx="5381377" cy="2863347"/>
            </a:xfrm>
            <a:custGeom>
              <a:avLst/>
              <a:gdLst/>
              <a:ahLst/>
              <a:cxnLst/>
              <a:rect l="l" t="t" r="r" b="b"/>
              <a:pathLst>
                <a:path w="5381377" h="2863347">
                  <a:moveTo>
                    <a:pt x="43180" y="2863347"/>
                  </a:moveTo>
                  <a:lnTo>
                    <a:pt x="5338197" y="2863347"/>
                  </a:lnTo>
                  <a:cubicBezTo>
                    <a:pt x="5362327" y="2863347"/>
                    <a:pt x="5381377" y="2844297"/>
                    <a:pt x="5381377" y="2820167"/>
                  </a:cubicBezTo>
                  <a:lnTo>
                    <a:pt x="5381377" y="43180"/>
                  </a:lnTo>
                  <a:cubicBezTo>
                    <a:pt x="5381377" y="19050"/>
                    <a:pt x="5362327" y="0"/>
                    <a:pt x="533819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2820167"/>
                  </a:lnTo>
                  <a:cubicBezTo>
                    <a:pt x="0" y="2844297"/>
                    <a:pt x="19050" y="2863347"/>
                    <a:pt x="43180" y="2863347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5448687" cy="2931927"/>
            </a:xfrm>
            <a:custGeom>
              <a:avLst/>
              <a:gdLst/>
              <a:ahLst/>
              <a:cxnLst/>
              <a:rect l="l" t="t" r="r" b="b"/>
              <a:pathLst>
                <a:path w="5448687" h="2931927">
                  <a:moveTo>
                    <a:pt x="5405507" y="44450"/>
                  </a:moveTo>
                  <a:cubicBezTo>
                    <a:pt x="5400427" y="19050"/>
                    <a:pt x="5377567" y="0"/>
                    <a:pt x="535089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2832867"/>
                  </a:lnTo>
                  <a:cubicBezTo>
                    <a:pt x="0" y="2859537"/>
                    <a:pt x="17780" y="2881127"/>
                    <a:pt x="43180" y="2887477"/>
                  </a:cubicBezTo>
                  <a:cubicBezTo>
                    <a:pt x="48260" y="2912877"/>
                    <a:pt x="71120" y="2931927"/>
                    <a:pt x="97790" y="2931927"/>
                  </a:cubicBezTo>
                  <a:lnTo>
                    <a:pt x="5392807" y="2931927"/>
                  </a:lnTo>
                  <a:cubicBezTo>
                    <a:pt x="5423287" y="2931927"/>
                    <a:pt x="5448687" y="2906527"/>
                    <a:pt x="5448687" y="2876047"/>
                  </a:cubicBezTo>
                  <a:lnTo>
                    <a:pt x="5448687" y="99060"/>
                  </a:lnTo>
                  <a:cubicBezTo>
                    <a:pt x="5448687" y="72390"/>
                    <a:pt x="5430907" y="50800"/>
                    <a:pt x="5405507" y="44450"/>
                  </a:cubicBezTo>
                  <a:close/>
                  <a:moveTo>
                    <a:pt x="12700" y="28328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5350897" y="12700"/>
                  </a:lnTo>
                  <a:cubicBezTo>
                    <a:pt x="5375027" y="12700"/>
                    <a:pt x="5394077" y="31750"/>
                    <a:pt x="5394077" y="55880"/>
                  </a:cubicBezTo>
                  <a:lnTo>
                    <a:pt x="5394077" y="2832867"/>
                  </a:lnTo>
                  <a:cubicBezTo>
                    <a:pt x="5394077" y="2856997"/>
                    <a:pt x="5375027" y="2876047"/>
                    <a:pt x="5350897" y="2876047"/>
                  </a:cubicBezTo>
                  <a:lnTo>
                    <a:pt x="55880" y="2876047"/>
                  </a:lnTo>
                  <a:cubicBezTo>
                    <a:pt x="31750" y="2876047"/>
                    <a:pt x="12700" y="2856997"/>
                    <a:pt x="12700" y="283286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99851" y="19289199"/>
            <a:ext cx="5227520" cy="1210856"/>
            <a:chOff x="0" y="0"/>
            <a:chExt cx="8272165" cy="1916090"/>
          </a:xfrm>
        </p:grpSpPr>
        <p:sp>
          <p:nvSpPr>
            <p:cNvPr id="36" name="Freeform 36"/>
            <p:cNvSpPr/>
            <p:nvPr/>
          </p:nvSpPr>
          <p:spPr>
            <a:xfrm>
              <a:off x="12700" y="12700"/>
              <a:ext cx="8246765" cy="1890690"/>
            </a:xfrm>
            <a:custGeom>
              <a:avLst/>
              <a:gdLst/>
              <a:ahLst/>
              <a:cxnLst/>
              <a:rect l="l" t="t" r="r" b="b"/>
              <a:pathLst>
                <a:path w="8246765" h="1890690">
                  <a:moveTo>
                    <a:pt x="7289819" y="1890690"/>
                  </a:moveTo>
                  <a:lnTo>
                    <a:pt x="956945" y="1890690"/>
                  </a:lnTo>
                  <a:cubicBezTo>
                    <a:pt x="428371" y="1890690"/>
                    <a:pt x="0" y="1462192"/>
                    <a:pt x="0" y="9453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7289819" y="0"/>
                  </a:lnTo>
                  <a:cubicBezTo>
                    <a:pt x="7818266" y="0"/>
                    <a:pt x="8246765" y="428371"/>
                    <a:pt x="8246765" y="945345"/>
                  </a:cubicBezTo>
                  <a:cubicBezTo>
                    <a:pt x="8246765" y="1462192"/>
                    <a:pt x="7818267" y="1890690"/>
                    <a:pt x="7289819" y="1890690"/>
                  </a:cubicBezTo>
                  <a:close/>
                </a:path>
              </a:pathLst>
            </a:custGeom>
            <a:solidFill>
              <a:srgbClr val="28D3FD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8272165" cy="1916090"/>
            </a:xfrm>
            <a:custGeom>
              <a:avLst/>
              <a:gdLst/>
              <a:ahLst/>
              <a:cxnLst/>
              <a:rect l="l" t="t" r="r" b="b"/>
              <a:pathLst>
                <a:path w="8272165" h="1916090">
                  <a:moveTo>
                    <a:pt x="7302519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58045"/>
                  </a:cubicBezTo>
                  <a:cubicBezTo>
                    <a:pt x="0" y="1481115"/>
                    <a:pt x="434975" y="1916090"/>
                    <a:pt x="969645" y="1916090"/>
                  </a:cubicBezTo>
                  <a:lnTo>
                    <a:pt x="7302519" y="1916090"/>
                  </a:lnTo>
                  <a:cubicBezTo>
                    <a:pt x="7837190" y="1916090"/>
                    <a:pt x="8272165" y="1481115"/>
                    <a:pt x="8272165" y="958045"/>
                  </a:cubicBezTo>
                  <a:cubicBezTo>
                    <a:pt x="8272165" y="434975"/>
                    <a:pt x="7837190" y="0"/>
                    <a:pt x="7302519" y="0"/>
                  </a:cubicBezTo>
                  <a:close/>
                  <a:moveTo>
                    <a:pt x="7302519" y="1890690"/>
                  </a:moveTo>
                  <a:lnTo>
                    <a:pt x="969645" y="1890690"/>
                  </a:lnTo>
                  <a:cubicBezTo>
                    <a:pt x="448945" y="1890690"/>
                    <a:pt x="25400" y="1467145"/>
                    <a:pt x="25400" y="9580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302519" y="25400"/>
                  </a:lnTo>
                  <a:cubicBezTo>
                    <a:pt x="7823219" y="25400"/>
                    <a:pt x="8246765" y="448945"/>
                    <a:pt x="8246765" y="958045"/>
                  </a:cubicBezTo>
                  <a:cubicBezTo>
                    <a:pt x="8246765" y="1467145"/>
                    <a:pt x="7823219" y="1890690"/>
                    <a:pt x="7302519" y="18906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1858295" y="19553264"/>
            <a:ext cx="4510632" cy="81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ja-JP" altLang="en-US" sz="5716" b="1" dirty="0">
                <a:solidFill>
                  <a:srgbClr val="000000"/>
                </a:solidFill>
                <a:latin typeface="あおぞら明朝 Bold"/>
                <a:ea typeface="あおぞら明朝 Bold"/>
                <a:cs typeface="あおぞら明朝 Bold"/>
                <a:sym typeface="あおぞら明朝 Bold"/>
              </a:rPr>
              <a:t>実績</a:t>
            </a:r>
            <a:endParaRPr lang="en-US" sz="5716" b="1" dirty="0">
              <a:solidFill>
                <a:srgbClr val="000000"/>
              </a:solidFill>
              <a:latin typeface="あおぞら明朝 Bold"/>
              <a:ea typeface="あおぞら明朝 Bold"/>
              <a:cs typeface="あおぞら明朝 Bold"/>
              <a:sym typeface="あおぞら明朝 Bold"/>
            </a:endParaRPr>
          </a:p>
        </p:txBody>
      </p:sp>
      <p:sp>
        <p:nvSpPr>
          <p:cNvPr id="39" name="Freeform 39"/>
          <p:cNvSpPr/>
          <p:nvPr/>
        </p:nvSpPr>
        <p:spPr>
          <a:xfrm rot="806005">
            <a:off x="19113637" y="24887223"/>
            <a:ext cx="3128742" cy="3128742"/>
          </a:xfrm>
          <a:custGeom>
            <a:avLst/>
            <a:gdLst/>
            <a:ahLst/>
            <a:cxnLst/>
            <a:rect l="l" t="t" r="r" b="b"/>
            <a:pathLst>
              <a:path w="3128742" h="3128742">
                <a:moveTo>
                  <a:pt x="0" y="0"/>
                </a:moveTo>
                <a:lnTo>
                  <a:pt x="3128742" y="0"/>
                </a:lnTo>
                <a:lnTo>
                  <a:pt x="3128742" y="3128742"/>
                </a:lnTo>
                <a:lnTo>
                  <a:pt x="0" y="31287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528323" y="25573339"/>
            <a:ext cx="18323164" cy="2499011"/>
            <a:chOff x="0" y="0"/>
            <a:chExt cx="11406513" cy="1555681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11339202" cy="1487101"/>
            </a:xfrm>
            <a:custGeom>
              <a:avLst/>
              <a:gdLst/>
              <a:ahLst/>
              <a:cxnLst/>
              <a:rect l="l" t="t" r="r" b="b"/>
              <a:pathLst>
                <a:path w="11339202" h="1487101">
                  <a:moveTo>
                    <a:pt x="43180" y="1487101"/>
                  </a:moveTo>
                  <a:lnTo>
                    <a:pt x="11296023" y="1487101"/>
                  </a:lnTo>
                  <a:cubicBezTo>
                    <a:pt x="11320152" y="1487101"/>
                    <a:pt x="11339202" y="1468051"/>
                    <a:pt x="11339202" y="1443921"/>
                  </a:cubicBezTo>
                  <a:lnTo>
                    <a:pt x="11339202" y="43180"/>
                  </a:lnTo>
                  <a:cubicBezTo>
                    <a:pt x="11339202" y="19050"/>
                    <a:pt x="11320152" y="0"/>
                    <a:pt x="11296023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43921"/>
                  </a:lnTo>
                  <a:cubicBezTo>
                    <a:pt x="0" y="1468051"/>
                    <a:pt x="19050" y="1487101"/>
                    <a:pt x="43180" y="1487101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0"/>
              <a:ext cx="11406512" cy="1555681"/>
            </a:xfrm>
            <a:custGeom>
              <a:avLst/>
              <a:gdLst/>
              <a:ahLst/>
              <a:cxnLst/>
              <a:rect l="l" t="t" r="r" b="b"/>
              <a:pathLst>
                <a:path w="11406512" h="1555681">
                  <a:moveTo>
                    <a:pt x="11363333" y="44450"/>
                  </a:moveTo>
                  <a:cubicBezTo>
                    <a:pt x="11358252" y="19050"/>
                    <a:pt x="11335393" y="0"/>
                    <a:pt x="11308722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56621"/>
                  </a:lnTo>
                  <a:cubicBezTo>
                    <a:pt x="0" y="1483291"/>
                    <a:pt x="17780" y="1504881"/>
                    <a:pt x="43180" y="1511231"/>
                  </a:cubicBezTo>
                  <a:cubicBezTo>
                    <a:pt x="48260" y="1536631"/>
                    <a:pt x="71120" y="1555681"/>
                    <a:pt x="97790" y="1555681"/>
                  </a:cubicBezTo>
                  <a:lnTo>
                    <a:pt x="11350633" y="1555681"/>
                  </a:lnTo>
                  <a:cubicBezTo>
                    <a:pt x="11381112" y="1555681"/>
                    <a:pt x="11406512" y="1530281"/>
                    <a:pt x="11406512" y="1499801"/>
                  </a:cubicBezTo>
                  <a:lnTo>
                    <a:pt x="11406512" y="99060"/>
                  </a:lnTo>
                  <a:cubicBezTo>
                    <a:pt x="11406512" y="72390"/>
                    <a:pt x="11388733" y="50800"/>
                    <a:pt x="11363333" y="44450"/>
                  </a:cubicBezTo>
                  <a:close/>
                  <a:moveTo>
                    <a:pt x="12700" y="1456621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308723" y="12700"/>
                  </a:lnTo>
                  <a:cubicBezTo>
                    <a:pt x="11332852" y="12700"/>
                    <a:pt x="11351902" y="31750"/>
                    <a:pt x="11351902" y="55880"/>
                  </a:cubicBezTo>
                  <a:lnTo>
                    <a:pt x="11351902" y="1456621"/>
                  </a:lnTo>
                  <a:cubicBezTo>
                    <a:pt x="11351902" y="1480751"/>
                    <a:pt x="11332852" y="1499801"/>
                    <a:pt x="11308723" y="1499801"/>
                  </a:cubicBezTo>
                  <a:lnTo>
                    <a:pt x="55880" y="1499801"/>
                  </a:lnTo>
                  <a:cubicBezTo>
                    <a:pt x="31750" y="1499801"/>
                    <a:pt x="12700" y="1480751"/>
                    <a:pt x="12700" y="14566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2142079" y="26655294"/>
            <a:ext cx="17095651" cy="4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団体のプロフィールなど</a:t>
            </a:r>
            <a:endParaRPr lang="en-US" sz="2858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1929334" y="25043276"/>
            <a:ext cx="6395516" cy="1210856"/>
            <a:chOff x="0" y="0"/>
            <a:chExt cx="6631076" cy="1916090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605677" cy="1890690"/>
            </a:xfrm>
            <a:custGeom>
              <a:avLst/>
              <a:gdLst/>
              <a:ahLst/>
              <a:cxnLst/>
              <a:rect l="l" t="t" r="r" b="b"/>
              <a:pathLst>
                <a:path w="6605677" h="1890690">
                  <a:moveTo>
                    <a:pt x="5648731" y="1890690"/>
                  </a:moveTo>
                  <a:lnTo>
                    <a:pt x="956945" y="1890690"/>
                  </a:lnTo>
                  <a:cubicBezTo>
                    <a:pt x="428371" y="1890690"/>
                    <a:pt x="0" y="1462192"/>
                    <a:pt x="0" y="9453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5648731" y="0"/>
                  </a:lnTo>
                  <a:cubicBezTo>
                    <a:pt x="6177178" y="0"/>
                    <a:pt x="6605677" y="428371"/>
                    <a:pt x="6605677" y="945345"/>
                  </a:cubicBezTo>
                  <a:cubicBezTo>
                    <a:pt x="6605677" y="1462192"/>
                    <a:pt x="6177178" y="1890690"/>
                    <a:pt x="5648731" y="1890690"/>
                  </a:cubicBezTo>
                  <a:close/>
                </a:path>
              </a:pathLst>
            </a:custGeom>
            <a:solidFill>
              <a:srgbClr val="DFB0F6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6631077" cy="1916090"/>
            </a:xfrm>
            <a:custGeom>
              <a:avLst/>
              <a:gdLst/>
              <a:ahLst/>
              <a:cxnLst/>
              <a:rect l="l" t="t" r="r" b="b"/>
              <a:pathLst>
                <a:path w="6631077" h="1916090">
                  <a:moveTo>
                    <a:pt x="5661431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58045"/>
                  </a:cubicBezTo>
                  <a:cubicBezTo>
                    <a:pt x="0" y="1481115"/>
                    <a:pt x="434975" y="1916090"/>
                    <a:pt x="969645" y="1916090"/>
                  </a:cubicBezTo>
                  <a:lnTo>
                    <a:pt x="5661431" y="1916090"/>
                  </a:lnTo>
                  <a:cubicBezTo>
                    <a:pt x="6196101" y="1916090"/>
                    <a:pt x="6631077" y="1481115"/>
                    <a:pt x="6631077" y="958045"/>
                  </a:cubicBezTo>
                  <a:cubicBezTo>
                    <a:pt x="6631077" y="434975"/>
                    <a:pt x="6196101" y="0"/>
                    <a:pt x="5661431" y="0"/>
                  </a:cubicBezTo>
                  <a:close/>
                  <a:moveTo>
                    <a:pt x="5661431" y="1890690"/>
                  </a:moveTo>
                  <a:lnTo>
                    <a:pt x="969645" y="1890690"/>
                  </a:lnTo>
                  <a:cubicBezTo>
                    <a:pt x="448945" y="1890690"/>
                    <a:pt x="25400" y="1467145"/>
                    <a:pt x="25400" y="9580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5661431" y="25400"/>
                  </a:lnTo>
                  <a:cubicBezTo>
                    <a:pt x="6182131" y="25400"/>
                    <a:pt x="6605677" y="448945"/>
                    <a:pt x="6605677" y="958045"/>
                  </a:cubicBezTo>
                  <a:cubicBezTo>
                    <a:pt x="6605677" y="1467145"/>
                    <a:pt x="6182131" y="1890690"/>
                    <a:pt x="5661431" y="18906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7" name="TextBox 47"/>
          <p:cNvSpPr txBox="1"/>
          <p:nvPr/>
        </p:nvSpPr>
        <p:spPr>
          <a:xfrm>
            <a:off x="2431240" y="25283721"/>
            <a:ext cx="539902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ja-JP" altLang="en-US" sz="5716" b="1" dirty="0">
                <a:solidFill>
                  <a:srgbClr val="000000"/>
                </a:solidFill>
                <a:latin typeface="あおぞら明朝 Bold"/>
                <a:ea typeface="あおぞら明朝 Bold"/>
                <a:cs typeface="あおぞら明朝 Bold"/>
                <a:sym typeface="あおぞら明朝 Bold"/>
              </a:rPr>
              <a:t>活動団体の紹介</a:t>
            </a:r>
            <a:endParaRPr lang="en-US" sz="5716" b="1" dirty="0">
              <a:solidFill>
                <a:srgbClr val="000000"/>
              </a:solidFill>
              <a:latin typeface="あおぞら明朝 Bold"/>
              <a:ea typeface="あおぞら明朝 Bold"/>
              <a:cs typeface="あおぞら明朝 Bold"/>
              <a:sym typeface="あおぞら明朝 Bold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4119310" y="3599690"/>
            <a:ext cx="13182599" cy="1655911"/>
            <a:chOff x="0" y="-598432"/>
            <a:chExt cx="10719621" cy="2207884"/>
          </a:xfrm>
        </p:grpSpPr>
        <p:sp>
          <p:nvSpPr>
            <p:cNvPr id="50" name="Freeform 50"/>
            <p:cNvSpPr/>
            <p:nvPr/>
          </p:nvSpPr>
          <p:spPr>
            <a:xfrm>
              <a:off x="235168" y="-450180"/>
              <a:ext cx="10484453" cy="2059632"/>
            </a:xfrm>
            <a:custGeom>
              <a:avLst/>
              <a:gdLst/>
              <a:ahLst/>
              <a:cxnLst/>
              <a:rect l="l" t="t" r="r" b="b"/>
              <a:pathLst>
                <a:path w="11219404" h="2204010">
                  <a:moveTo>
                    <a:pt x="10262460" y="2204010"/>
                  </a:moveTo>
                  <a:lnTo>
                    <a:pt x="956945" y="2204010"/>
                  </a:lnTo>
                  <a:cubicBezTo>
                    <a:pt x="428371" y="2204010"/>
                    <a:pt x="0" y="1775513"/>
                    <a:pt x="0" y="110200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262460" y="0"/>
                  </a:lnTo>
                  <a:cubicBezTo>
                    <a:pt x="10790906" y="0"/>
                    <a:pt x="11219404" y="428371"/>
                    <a:pt x="11219404" y="1102005"/>
                  </a:cubicBezTo>
                  <a:cubicBezTo>
                    <a:pt x="11219404" y="1775513"/>
                    <a:pt x="10790906" y="2204010"/>
                    <a:pt x="10262460" y="220401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grpSp>
          <p:nvGrpSpPr>
            <p:cNvPr id="52" name="Group 52"/>
            <p:cNvGrpSpPr/>
            <p:nvPr/>
          </p:nvGrpSpPr>
          <p:grpSpPr>
            <a:xfrm>
              <a:off x="0" y="-598432"/>
              <a:ext cx="10582439" cy="2083368"/>
              <a:chOff x="0" y="0"/>
              <a:chExt cx="11324259" cy="222941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12700" y="12700"/>
                <a:ext cx="11298859" cy="2204010"/>
              </a:xfrm>
              <a:custGeom>
                <a:avLst/>
                <a:gdLst/>
                <a:ahLst/>
                <a:cxnLst/>
                <a:rect l="l" t="t" r="r" b="b"/>
                <a:pathLst>
                  <a:path w="11298859" h="2204010">
                    <a:moveTo>
                      <a:pt x="10341914" y="2204010"/>
                    </a:moveTo>
                    <a:lnTo>
                      <a:pt x="956945" y="2204010"/>
                    </a:lnTo>
                    <a:cubicBezTo>
                      <a:pt x="428371" y="2204010"/>
                      <a:pt x="0" y="1775513"/>
                      <a:pt x="0" y="110200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0341914" y="0"/>
                    </a:lnTo>
                    <a:cubicBezTo>
                      <a:pt x="10870361" y="0"/>
                      <a:pt x="11298859" y="428371"/>
                      <a:pt x="11298859" y="1102005"/>
                    </a:cubicBezTo>
                    <a:cubicBezTo>
                      <a:pt x="11298859" y="1775513"/>
                      <a:pt x="10870361" y="2204010"/>
                      <a:pt x="10341914" y="2204010"/>
                    </a:cubicBezTo>
                    <a:close/>
                  </a:path>
                </a:pathLst>
              </a:custGeom>
              <a:solidFill>
                <a:srgbClr val="FFD900"/>
              </a:solidFill>
            </p:spPr>
          </p:sp>
          <p:sp>
            <p:nvSpPr>
              <p:cNvPr id="54" name="Freeform 54"/>
              <p:cNvSpPr/>
              <p:nvPr/>
            </p:nvSpPr>
            <p:spPr>
              <a:xfrm>
                <a:off x="0" y="0"/>
                <a:ext cx="11324259" cy="2229410"/>
              </a:xfrm>
              <a:custGeom>
                <a:avLst/>
                <a:gdLst/>
                <a:ahLst/>
                <a:cxnLst/>
                <a:rect l="l" t="t" r="r" b="b"/>
                <a:pathLst>
                  <a:path w="11324259" h="2229410">
                    <a:moveTo>
                      <a:pt x="1035461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4705"/>
                    </a:cubicBezTo>
                    <a:cubicBezTo>
                      <a:pt x="0" y="1794435"/>
                      <a:pt x="434975" y="2229410"/>
                      <a:pt x="969645" y="2229410"/>
                    </a:cubicBezTo>
                    <a:lnTo>
                      <a:pt x="10354614" y="2229410"/>
                    </a:lnTo>
                    <a:cubicBezTo>
                      <a:pt x="10889284" y="2229410"/>
                      <a:pt x="11324259" y="1794435"/>
                      <a:pt x="11324259" y="1114705"/>
                    </a:cubicBezTo>
                    <a:cubicBezTo>
                      <a:pt x="11324259" y="434975"/>
                      <a:pt x="10889284" y="0"/>
                      <a:pt x="10354614" y="0"/>
                    </a:cubicBezTo>
                    <a:close/>
                    <a:moveTo>
                      <a:pt x="10354614" y="2204010"/>
                    </a:moveTo>
                    <a:lnTo>
                      <a:pt x="969645" y="2204010"/>
                    </a:lnTo>
                    <a:cubicBezTo>
                      <a:pt x="448945" y="2204010"/>
                      <a:pt x="25400" y="1780466"/>
                      <a:pt x="25400" y="111470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0354614" y="25400"/>
                    </a:lnTo>
                    <a:cubicBezTo>
                      <a:pt x="10875314" y="25400"/>
                      <a:pt x="11298859" y="448945"/>
                      <a:pt x="11298859" y="1114705"/>
                    </a:cubicBezTo>
                    <a:cubicBezTo>
                      <a:pt x="11298859" y="1780466"/>
                      <a:pt x="10875314" y="2204010"/>
                      <a:pt x="10354614" y="220401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1288367" y="7411"/>
              <a:ext cx="8005705" cy="1159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74"/>
                </a:lnSpc>
              </a:pPr>
              <a:r>
                <a:rPr lang="en-US" sz="5976" dirty="0" err="1">
                  <a:solidFill>
                    <a:srgbClr val="000000"/>
                  </a:solidFill>
                  <a:latin typeface="あおぞら明朝 Heavy"/>
                  <a:ea typeface="あおぞら明朝 Heavy"/>
                  <a:cs typeface="あおぞら明朝 Heavy"/>
                  <a:sym typeface="あおぞら明朝 Heavy"/>
                </a:rPr>
                <a:t>タイトル</a:t>
              </a:r>
              <a:endParaRPr lang="en-US" sz="5976" dirty="0">
                <a:solidFill>
                  <a:srgbClr val="000000"/>
                </a:solidFill>
                <a:latin typeface="あおぞら明朝 Heavy"/>
                <a:ea typeface="あおぞら明朝 Heavy"/>
                <a:cs typeface="あおぞら明朝 Heavy"/>
                <a:sym typeface="あおぞら明朝 Heavy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3122926" y="5541891"/>
            <a:ext cx="15138148" cy="1800443"/>
            <a:chOff x="0" y="0"/>
            <a:chExt cx="9423780" cy="1120809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9356470" cy="1052229"/>
            </a:xfrm>
            <a:custGeom>
              <a:avLst/>
              <a:gdLst/>
              <a:ahLst/>
              <a:cxnLst/>
              <a:rect l="l" t="t" r="r" b="b"/>
              <a:pathLst>
                <a:path w="9356470" h="1052229">
                  <a:moveTo>
                    <a:pt x="43180" y="1052229"/>
                  </a:moveTo>
                  <a:lnTo>
                    <a:pt x="9313290" y="1052229"/>
                  </a:lnTo>
                  <a:cubicBezTo>
                    <a:pt x="9337420" y="1052229"/>
                    <a:pt x="9356470" y="1033179"/>
                    <a:pt x="9356470" y="1009049"/>
                  </a:cubicBezTo>
                  <a:lnTo>
                    <a:pt x="9356470" y="43180"/>
                  </a:lnTo>
                  <a:cubicBezTo>
                    <a:pt x="9356470" y="19050"/>
                    <a:pt x="9337420" y="0"/>
                    <a:pt x="9313290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09049"/>
                  </a:lnTo>
                  <a:cubicBezTo>
                    <a:pt x="0" y="1033179"/>
                    <a:pt x="19050" y="1052229"/>
                    <a:pt x="43180" y="1052229"/>
                  </a:cubicBezTo>
                  <a:close/>
                </a:path>
              </a:pathLst>
            </a:custGeom>
            <a:solidFill>
              <a:srgbClr val="FFFAF5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9423781" cy="1120809"/>
            </a:xfrm>
            <a:custGeom>
              <a:avLst/>
              <a:gdLst/>
              <a:ahLst/>
              <a:cxnLst/>
              <a:rect l="l" t="t" r="r" b="b"/>
              <a:pathLst>
                <a:path w="9423781" h="1120809">
                  <a:moveTo>
                    <a:pt x="9380600" y="44450"/>
                  </a:moveTo>
                  <a:cubicBezTo>
                    <a:pt x="9375520" y="19050"/>
                    <a:pt x="9352660" y="0"/>
                    <a:pt x="9325990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21749"/>
                  </a:lnTo>
                  <a:cubicBezTo>
                    <a:pt x="0" y="1048419"/>
                    <a:pt x="17780" y="1070009"/>
                    <a:pt x="43180" y="1076359"/>
                  </a:cubicBezTo>
                  <a:cubicBezTo>
                    <a:pt x="48260" y="1101759"/>
                    <a:pt x="71120" y="1120809"/>
                    <a:pt x="97790" y="1120809"/>
                  </a:cubicBezTo>
                  <a:lnTo>
                    <a:pt x="9367900" y="1120809"/>
                  </a:lnTo>
                  <a:cubicBezTo>
                    <a:pt x="9398381" y="1120809"/>
                    <a:pt x="9423781" y="1095409"/>
                    <a:pt x="9423781" y="1064929"/>
                  </a:cubicBezTo>
                  <a:lnTo>
                    <a:pt x="9423781" y="99060"/>
                  </a:lnTo>
                  <a:cubicBezTo>
                    <a:pt x="9423781" y="72390"/>
                    <a:pt x="9406000" y="50800"/>
                    <a:pt x="9380600" y="44450"/>
                  </a:cubicBezTo>
                  <a:close/>
                  <a:moveTo>
                    <a:pt x="12700" y="102174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9325990" y="12700"/>
                  </a:lnTo>
                  <a:cubicBezTo>
                    <a:pt x="9350120" y="12700"/>
                    <a:pt x="9369170" y="31750"/>
                    <a:pt x="9369170" y="55880"/>
                  </a:cubicBezTo>
                  <a:lnTo>
                    <a:pt x="9369170" y="1021749"/>
                  </a:lnTo>
                  <a:cubicBezTo>
                    <a:pt x="9369170" y="1045879"/>
                    <a:pt x="9350120" y="1064929"/>
                    <a:pt x="9325990" y="1064929"/>
                  </a:cubicBezTo>
                  <a:lnTo>
                    <a:pt x="55880" y="1064929"/>
                  </a:lnTo>
                  <a:cubicBezTo>
                    <a:pt x="31750" y="1064929"/>
                    <a:pt x="12700" y="1045879"/>
                    <a:pt x="12700" y="10217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9" name="TextBox 59"/>
          <p:cNvSpPr txBox="1"/>
          <p:nvPr/>
        </p:nvSpPr>
        <p:spPr>
          <a:xfrm>
            <a:off x="3419771" y="5990610"/>
            <a:ext cx="14472942" cy="90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ユニークで注意をひくタイトル</a:t>
            </a: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やキャッチコピー</a:t>
            </a: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を使用して、読み手の好奇心と興味を刺激しましょう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</a:t>
            </a:r>
          </a:p>
        </p:txBody>
      </p:sp>
      <p:sp>
        <p:nvSpPr>
          <p:cNvPr id="60" name="Freeform 60"/>
          <p:cNvSpPr/>
          <p:nvPr/>
        </p:nvSpPr>
        <p:spPr>
          <a:xfrm>
            <a:off x="-154806" y="4384037"/>
            <a:ext cx="2586046" cy="2506114"/>
          </a:xfrm>
          <a:custGeom>
            <a:avLst/>
            <a:gdLst/>
            <a:ahLst/>
            <a:cxnLst/>
            <a:rect l="l" t="t" r="r" b="b"/>
            <a:pathLst>
              <a:path w="2586046" h="2506114">
                <a:moveTo>
                  <a:pt x="0" y="0"/>
                </a:moveTo>
                <a:lnTo>
                  <a:pt x="2586047" y="0"/>
                </a:lnTo>
                <a:lnTo>
                  <a:pt x="2586047" y="2506113"/>
                </a:lnTo>
                <a:lnTo>
                  <a:pt x="0" y="25061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739894" y="9240911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8"/>
                </a:lnTo>
                <a:lnTo>
                  <a:pt x="0" y="312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TextBox 62"/>
          <p:cNvSpPr txBox="1"/>
          <p:nvPr/>
        </p:nvSpPr>
        <p:spPr>
          <a:xfrm>
            <a:off x="896258" y="584552"/>
            <a:ext cx="17069978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ja-JP" altLang="en-US" sz="5400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★学校名</a:t>
            </a:r>
            <a:endParaRPr lang="en-US" altLang="ja-JP" sz="5400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  <a:p>
            <a:r>
              <a:rPr lang="ja-JP" altLang="en-US" sz="5400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★活動団体名</a:t>
            </a:r>
            <a:endParaRPr lang="en-US" sz="5400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2142079" y="9442562"/>
            <a:ext cx="7525135" cy="92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詳細重要な日付、関係者、概念の展開を記載します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316222" y="8045110"/>
            <a:ext cx="3416673" cy="81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5716" b="1">
                <a:solidFill>
                  <a:srgbClr val="000000"/>
                </a:solidFill>
                <a:latin typeface="あおぞら明朝 Bold"/>
                <a:ea typeface="あおぞら明朝 Bold"/>
                <a:cs typeface="あおぞら明朝 Bold"/>
                <a:sym typeface="あおぞら明朝 Bold"/>
              </a:rPr>
              <a:t>背景</a:t>
            </a:r>
          </a:p>
        </p:txBody>
      </p:sp>
      <p:sp>
        <p:nvSpPr>
          <p:cNvPr id="67" name="Freeform 67"/>
          <p:cNvSpPr/>
          <p:nvPr/>
        </p:nvSpPr>
        <p:spPr>
          <a:xfrm>
            <a:off x="739894" y="27759438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8"/>
                </a:lnTo>
                <a:lnTo>
                  <a:pt x="0" y="312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222750" y="18178422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7"/>
                </a:lnTo>
                <a:lnTo>
                  <a:pt x="0" y="3127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 rot="-5400000">
            <a:off x="19237731" y="6258405"/>
            <a:ext cx="3045279" cy="3045279"/>
          </a:xfrm>
          <a:custGeom>
            <a:avLst/>
            <a:gdLst/>
            <a:ahLst/>
            <a:cxnLst/>
            <a:rect l="l" t="t" r="r" b="b"/>
            <a:pathLst>
              <a:path w="3045279" h="3045279">
                <a:moveTo>
                  <a:pt x="0" y="0"/>
                </a:moveTo>
                <a:lnTo>
                  <a:pt x="3045279" y="0"/>
                </a:lnTo>
                <a:lnTo>
                  <a:pt x="3045279" y="3045279"/>
                </a:lnTo>
                <a:lnTo>
                  <a:pt x="0" y="3045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0760370" y="11704873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8"/>
                </a:lnTo>
                <a:lnTo>
                  <a:pt x="0" y="312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20134666" y="5008936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8"/>
                </a:lnTo>
                <a:lnTo>
                  <a:pt x="0" y="312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20365280" y="22658103"/>
            <a:ext cx="312728" cy="312728"/>
          </a:xfrm>
          <a:custGeom>
            <a:avLst/>
            <a:gdLst/>
            <a:ahLst/>
            <a:cxnLst/>
            <a:rect l="l" t="t" r="r" b="b"/>
            <a:pathLst>
              <a:path w="312728" h="312728">
                <a:moveTo>
                  <a:pt x="0" y="0"/>
                </a:moveTo>
                <a:lnTo>
                  <a:pt x="312728" y="0"/>
                </a:lnTo>
                <a:lnTo>
                  <a:pt x="312728" y="312728"/>
                </a:lnTo>
                <a:lnTo>
                  <a:pt x="0" y="312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 rot="-529304">
            <a:off x="20016067" y="13773881"/>
            <a:ext cx="1899470" cy="2149606"/>
          </a:xfrm>
          <a:custGeom>
            <a:avLst/>
            <a:gdLst/>
            <a:ahLst/>
            <a:cxnLst/>
            <a:rect l="l" t="t" r="r" b="b"/>
            <a:pathLst>
              <a:path w="1899470" h="2149606">
                <a:moveTo>
                  <a:pt x="0" y="0"/>
                </a:moveTo>
                <a:lnTo>
                  <a:pt x="1899470" y="0"/>
                </a:lnTo>
                <a:lnTo>
                  <a:pt x="1899470" y="2149605"/>
                </a:lnTo>
                <a:lnTo>
                  <a:pt x="0" y="2149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4" name="TextBox 26">
            <a:extLst>
              <a:ext uri="{FF2B5EF4-FFF2-40B4-BE49-F238E27FC236}">
                <a16:creationId xmlns:a16="http://schemas.microsoft.com/office/drawing/2014/main" id="{F121785A-B9F1-37F9-887A-5FE3C3DAA81A}"/>
              </a:ext>
            </a:extLst>
          </p:cNvPr>
          <p:cNvSpPr txBox="1"/>
          <p:nvPr/>
        </p:nvSpPr>
        <p:spPr>
          <a:xfrm>
            <a:off x="11678933" y="21121982"/>
            <a:ext cx="7525135" cy="139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重要な説明</a:t>
            </a: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を</a:t>
            </a: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する具体的な例を挙げましょう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 </a:t>
            </a:r>
            <a:r>
              <a:rPr lang="en-US" sz="2858" b="1" dirty="0" err="1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図、表、グラフは、データを提示する際に効果的です</a:t>
            </a:r>
            <a:r>
              <a:rPr 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。</a:t>
            </a:r>
          </a:p>
        </p:txBody>
      </p:sp>
      <p:sp>
        <p:nvSpPr>
          <p:cNvPr id="76" name="TextBox 63">
            <a:extLst>
              <a:ext uri="{FF2B5EF4-FFF2-40B4-BE49-F238E27FC236}">
                <a16:creationId xmlns:a16="http://schemas.microsoft.com/office/drawing/2014/main" id="{B292B4C0-6E83-8910-ECFD-AAA9F545718E}"/>
              </a:ext>
            </a:extLst>
          </p:cNvPr>
          <p:cNvSpPr txBox="1"/>
          <p:nvPr/>
        </p:nvSpPr>
        <p:spPr>
          <a:xfrm>
            <a:off x="14113611" y="13189986"/>
            <a:ext cx="7525135" cy="45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ja-JP" altLang="en-US" sz="2858" b="1" dirty="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写真・図表など</a:t>
            </a:r>
            <a:endParaRPr lang="en-US" sz="2858" b="1" dirty="0">
              <a:solidFill>
                <a:srgbClr val="000000"/>
              </a:solidFill>
              <a:latin typeface="Source Han Sans JP Medium"/>
              <a:ea typeface="Source Han Sans JP Medium"/>
              <a:cs typeface="Source Han Sans JP Medium"/>
              <a:sym typeface="Source Han Sans JP Medium"/>
            </a:endParaRPr>
          </a:p>
        </p:txBody>
      </p:sp>
      <p:sp>
        <p:nvSpPr>
          <p:cNvPr id="77" name="TextBox 51">
            <a:extLst>
              <a:ext uri="{FF2B5EF4-FFF2-40B4-BE49-F238E27FC236}">
                <a16:creationId xmlns:a16="http://schemas.microsoft.com/office/drawing/2014/main" id="{84A1FA8C-65EE-5751-FFF4-BA44333290C7}"/>
              </a:ext>
            </a:extLst>
          </p:cNvPr>
          <p:cNvSpPr txBox="1"/>
          <p:nvPr/>
        </p:nvSpPr>
        <p:spPr>
          <a:xfrm rot="19303800">
            <a:off x="-3010588" y="14099267"/>
            <a:ext cx="27143832" cy="455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7"/>
              </a:lnSpc>
            </a:pPr>
            <a:r>
              <a:rPr lang="en-US" sz="29372" dirty="0" err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レイアウト例</a:t>
            </a:r>
            <a:endParaRPr lang="en-US" sz="29372" dirty="0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7363">
            <a:off x="-546198" y="295853"/>
            <a:ext cx="22202680" cy="7034836"/>
          </a:xfrm>
          <a:custGeom>
            <a:avLst/>
            <a:gdLst/>
            <a:ahLst/>
            <a:cxnLst/>
            <a:rect l="l" t="t" r="r" b="b"/>
            <a:pathLst>
              <a:path w="22202680" h="7034836">
                <a:moveTo>
                  <a:pt x="0" y="0"/>
                </a:moveTo>
                <a:lnTo>
                  <a:pt x="22202681" y="0"/>
                </a:lnTo>
                <a:lnTo>
                  <a:pt x="22202681" y="7034836"/>
                </a:lnTo>
                <a:lnTo>
                  <a:pt x="0" y="7034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5463" t="-3239" r="-3404" b="-5853"/>
            </a:stretch>
          </a:blipFill>
        </p:spPr>
      </p:sp>
      <p:sp>
        <p:nvSpPr>
          <p:cNvPr id="3" name="Freeform 3"/>
          <p:cNvSpPr/>
          <p:nvPr/>
        </p:nvSpPr>
        <p:spPr>
          <a:xfrm rot="-176159">
            <a:off x="15917882" y="1802899"/>
            <a:ext cx="4413243" cy="5094572"/>
          </a:xfrm>
          <a:custGeom>
            <a:avLst/>
            <a:gdLst/>
            <a:ahLst/>
            <a:cxnLst/>
            <a:rect l="l" t="t" r="r" b="b"/>
            <a:pathLst>
              <a:path w="4413243" h="5094572">
                <a:moveTo>
                  <a:pt x="0" y="0"/>
                </a:moveTo>
                <a:lnTo>
                  <a:pt x="4413243" y="0"/>
                </a:lnTo>
                <a:lnTo>
                  <a:pt x="4413243" y="5094572"/>
                </a:lnTo>
                <a:lnTo>
                  <a:pt x="0" y="5094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13652"/>
            </a:stretch>
          </a:blipFill>
        </p:spPr>
      </p:sp>
      <p:sp>
        <p:nvSpPr>
          <p:cNvPr id="4" name="Freeform 4"/>
          <p:cNvSpPr/>
          <p:nvPr/>
        </p:nvSpPr>
        <p:spPr>
          <a:xfrm rot="136397">
            <a:off x="1463131" y="23544317"/>
            <a:ext cx="18104338" cy="4707128"/>
          </a:xfrm>
          <a:custGeom>
            <a:avLst/>
            <a:gdLst/>
            <a:ahLst/>
            <a:cxnLst/>
            <a:rect l="l" t="t" r="r" b="b"/>
            <a:pathLst>
              <a:path w="18104338" h="4707128">
                <a:moveTo>
                  <a:pt x="0" y="0"/>
                </a:moveTo>
                <a:lnTo>
                  <a:pt x="18104339" y="0"/>
                </a:lnTo>
                <a:lnTo>
                  <a:pt x="18104339" y="4707128"/>
                </a:lnTo>
                <a:lnTo>
                  <a:pt x="0" y="47071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46957">
            <a:off x="1063129" y="7070963"/>
            <a:ext cx="19257742" cy="6114333"/>
          </a:xfrm>
          <a:custGeom>
            <a:avLst/>
            <a:gdLst/>
            <a:ahLst/>
            <a:cxnLst/>
            <a:rect l="l" t="t" r="r" b="b"/>
            <a:pathLst>
              <a:path w="19257742" h="6114333">
                <a:moveTo>
                  <a:pt x="0" y="0"/>
                </a:moveTo>
                <a:lnTo>
                  <a:pt x="19257742" y="0"/>
                </a:lnTo>
                <a:lnTo>
                  <a:pt x="19257742" y="6114333"/>
                </a:lnTo>
                <a:lnTo>
                  <a:pt x="0" y="61143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9596">
            <a:off x="11103512" y="12032022"/>
            <a:ext cx="8514422" cy="11946255"/>
          </a:xfrm>
          <a:custGeom>
            <a:avLst/>
            <a:gdLst/>
            <a:ahLst/>
            <a:cxnLst/>
            <a:rect l="l" t="t" r="r" b="b"/>
            <a:pathLst>
              <a:path w="8514422" h="11946255">
                <a:moveTo>
                  <a:pt x="0" y="0"/>
                </a:moveTo>
                <a:lnTo>
                  <a:pt x="8514422" y="0"/>
                </a:lnTo>
                <a:lnTo>
                  <a:pt x="8514422" y="11946255"/>
                </a:lnTo>
                <a:lnTo>
                  <a:pt x="0" y="119462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1135">
            <a:off x="1171648" y="11571417"/>
            <a:ext cx="10446062" cy="11243315"/>
          </a:xfrm>
          <a:custGeom>
            <a:avLst/>
            <a:gdLst/>
            <a:ahLst/>
            <a:cxnLst/>
            <a:rect l="l" t="t" r="r" b="b"/>
            <a:pathLst>
              <a:path w="10446062" h="11243315">
                <a:moveTo>
                  <a:pt x="0" y="0"/>
                </a:moveTo>
                <a:lnTo>
                  <a:pt x="10446062" y="0"/>
                </a:lnTo>
                <a:lnTo>
                  <a:pt x="10446062" y="11243315"/>
                </a:lnTo>
                <a:lnTo>
                  <a:pt x="0" y="112433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766921" y="18027474"/>
            <a:ext cx="1987075" cy="10156159"/>
          </a:xfrm>
          <a:custGeom>
            <a:avLst/>
            <a:gdLst/>
            <a:ahLst/>
            <a:cxnLst/>
            <a:rect l="l" t="t" r="r" b="b"/>
            <a:pathLst>
              <a:path w="1987075" h="10156159">
                <a:moveTo>
                  <a:pt x="0" y="0"/>
                </a:moveTo>
                <a:lnTo>
                  <a:pt x="1987074" y="0"/>
                </a:lnTo>
                <a:lnTo>
                  <a:pt x="1987074" y="10156159"/>
                </a:lnTo>
                <a:lnTo>
                  <a:pt x="0" y="101561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103" t="-18359" r="-535575" b="-1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9545" y="23187105"/>
            <a:ext cx="4206193" cy="4839762"/>
          </a:xfrm>
          <a:custGeom>
            <a:avLst/>
            <a:gdLst/>
            <a:ahLst/>
            <a:cxnLst/>
            <a:rect l="l" t="t" r="r" b="b"/>
            <a:pathLst>
              <a:path w="4206193" h="4839762">
                <a:moveTo>
                  <a:pt x="0" y="0"/>
                </a:moveTo>
                <a:lnTo>
                  <a:pt x="4206194" y="0"/>
                </a:lnTo>
                <a:lnTo>
                  <a:pt x="4206194" y="4839762"/>
                </a:lnTo>
                <a:lnTo>
                  <a:pt x="0" y="48397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305374">
            <a:off x="12017657" y="13996102"/>
            <a:ext cx="7257201" cy="122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03"/>
              </a:lnSpc>
              <a:spcBef>
                <a:spcPct val="0"/>
              </a:spcBef>
            </a:pPr>
            <a:r>
              <a:rPr lang="ja-JP" altLang="en-US" sz="7145" b="1" dirty="0">
                <a:solidFill>
                  <a:srgbClr val="FDE8D7"/>
                </a:solidFill>
                <a:latin typeface="にくまる"/>
                <a:ea typeface="にくまる"/>
                <a:cs typeface="にくまる"/>
                <a:sym typeface="にくまる"/>
              </a:rPr>
              <a:t>活動詳細</a:t>
            </a:r>
            <a:endParaRPr lang="en-US" sz="7145" b="1" u="none" dirty="0">
              <a:solidFill>
                <a:srgbClr val="FDE8D7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11" name="TextBox 11"/>
          <p:cNvSpPr txBox="1"/>
          <p:nvPr/>
        </p:nvSpPr>
        <p:spPr>
          <a:xfrm rot="305374">
            <a:off x="14534443" y="16174828"/>
            <a:ext cx="7180119" cy="49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7"/>
              </a:lnSpc>
              <a:spcBef>
                <a:spcPct val="0"/>
              </a:spcBef>
            </a:pPr>
            <a:r>
              <a:rPr lang="ja-JP" altLang="en-US" sz="3248" dirty="0">
                <a:solidFill>
                  <a:srgbClr val="FDE8D7"/>
                </a:solidFill>
                <a:latin typeface="Now"/>
                <a:ea typeface="Now"/>
                <a:cs typeface="Now"/>
                <a:sym typeface="Now"/>
              </a:rPr>
              <a:t>さんぷる</a:t>
            </a:r>
            <a:endParaRPr lang="en-US" sz="3248" u="none" dirty="0">
              <a:solidFill>
                <a:srgbClr val="FDE8D7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2" name="TextBox 12"/>
          <p:cNvSpPr txBox="1"/>
          <p:nvPr/>
        </p:nvSpPr>
        <p:spPr>
          <a:xfrm rot="-135220">
            <a:off x="1931587" y="14478378"/>
            <a:ext cx="7925907" cy="122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03"/>
              </a:lnSpc>
              <a:spcBef>
                <a:spcPct val="0"/>
              </a:spcBef>
            </a:pPr>
            <a:r>
              <a:rPr lang="ja-JP" altLang="en-US" sz="7145" b="1" dirty="0">
                <a:solidFill>
                  <a:srgbClr val="362828"/>
                </a:solidFill>
                <a:latin typeface="にくまる"/>
                <a:ea typeface="にくまる"/>
                <a:cs typeface="にくまる"/>
                <a:sym typeface="にくまる"/>
              </a:rPr>
              <a:t>目的・背景</a:t>
            </a:r>
            <a:endParaRPr lang="en-US" sz="7145" b="1" dirty="0">
              <a:solidFill>
                <a:srgbClr val="362828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13" name="TextBox 13"/>
          <p:cNvSpPr txBox="1"/>
          <p:nvPr/>
        </p:nvSpPr>
        <p:spPr>
          <a:xfrm rot="-135220">
            <a:off x="2014445" y="16732866"/>
            <a:ext cx="9928158" cy="49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7"/>
              </a:lnSpc>
              <a:spcBef>
                <a:spcPct val="0"/>
              </a:spcBef>
            </a:pPr>
            <a:r>
              <a:rPr lang="ja-JP" altLang="en-US" sz="3248" u="none" dirty="0">
                <a:solidFill>
                  <a:srgbClr val="362828"/>
                </a:solidFill>
                <a:latin typeface="Now"/>
                <a:ea typeface="Now"/>
                <a:cs typeface="Now"/>
                <a:sym typeface="Now"/>
              </a:rPr>
              <a:t>さんぷる</a:t>
            </a:r>
            <a:endParaRPr lang="en-US" sz="3248" u="none" dirty="0">
              <a:solidFill>
                <a:srgbClr val="362828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53888" y="2031058"/>
            <a:ext cx="13213059" cy="19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97"/>
              </a:lnSpc>
              <a:spcBef>
                <a:spcPct val="0"/>
              </a:spcBef>
            </a:pPr>
            <a:r>
              <a:rPr lang="en-US" sz="11498" b="1" dirty="0" err="1">
                <a:solidFill>
                  <a:srgbClr val="FFFDB9"/>
                </a:solidFill>
                <a:latin typeface="にくまる"/>
                <a:ea typeface="にくまる"/>
                <a:cs typeface="にくまる"/>
                <a:sym typeface="にくまる"/>
              </a:rPr>
              <a:t>ポスターのタイトル</a:t>
            </a:r>
            <a:endParaRPr lang="en-US" sz="11498" b="1" dirty="0">
              <a:solidFill>
                <a:srgbClr val="FFFDB9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323860" y="5533581"/>
            <a:ext cx="14270066" cy="99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r>
              <a:rPr lang="en-US" sz="3312" dirty="0" err="1">
                <a:solidFill>
                  <a:srgbClr val="FFFDB9"/>
                </a:solidFill>
                <a:latin typeface="Now"/>
                <a:ea typeface="Now"/>
                <a:cs typeface="Now"/>
                <a:sym typeface="Now"/>
              </a:rPr>
              <a:t>ポスターは特定のデータや情報に対する要約された説明を提供します</a:t>
            </a:r>
            <a:endParaRPr lang="en-US" sz="3312" dirty="0">
              <a:solidFill>
                <a:srgbClr val="FFFDB9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975"/>
              </a:lnSpc>
            </a:pPr>
            <a:r>
              <a:rPr lang="en-US" sz="3312" dirty="0" err="1">
                <a:solidFill>
                  <a:srgbClr val="FFFDB9"/>
                </a:solidFill>
                <a:latin typeface="Now"/>
                <a:ea typeface="Now"/>
                <a:cs typeface="Now"/>
                <a:sym typeface="Now"/>
              </a:rPr>
              <a:t>ポスターのタイトルに議論となる具体的な概念を明記します</a:t>
            </a:r>
            <a:endParaRPr lang="en-US" sz="3312" dirty="0">
              <a:solidFill>
                <a:srgbClr val="FFFDB9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66019" y="8191695"/>
            <a:ext cx="17429720" cy="122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3"/>
              </a:lnSpc>
              <a:spcBef>
                <a:spcPct val="0"/>
              </a:spcBef>
            </a:pPr>
            <a:r>
              <a:rPr lang="ja-JP" altLang="en-US" sz="7145" b="1" dirty="0">
                <a:solidFill>
                  <a:srgbClr val="362828"/>
                </a:solidFill>
                <a:latin typeface="にくまる"/>
                <a:ea typeface="にくまる"/>
                <a:cs typeface="にくまる"/>
                <a:sym typeface="にくまる"/>
              </a:rPr>
              <a:t>活動概要</a:t>
            </a:r>
            <a:endParaRPr lang="en-US" sz="7145" b="1" dirty="0">
              <a:solidFill>
                <a:srgbClr val="362828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66019" y="9563820"/>
            <a:ext cx="17429720" cy="49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7"/>
              </a:lnSpc>
              <a:spcBef>
                <a:spcPct val="0"/>
              </a:spcBef>
            </a:pPr>
            <a:r>
              <a:rPr lang="ja-JP" altLang="en-US" sz="3248" u="none" dirty="0">
                <a:solidFill>
                  <a:srgbClr val="362828"/>
                </a:solidFill>
                <a:latin typeface="Now"/>
                <a:ea typeface="Now"/>
                <a:cs typeface="Now"/>
                <a:sym typeface="Now"/>
              </a:rPr>
              <a:t>さんぷる</a:t>
            </a:r>
            <a:endParaRPr lang="en-US" sz="3248" u="none" dirty="0">
              <a:solidFill>
                <a:srgbClr val="362828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601D8AE1-ABB4-7891-6BCC-AB5DC506089E}"/>
              </a:ext>
            </a:extLst>
          </p:cNvPr>
          <p:cNvSpPr txBox="1"/>
          <p:nvPr/>
        </p:nvSpPr>
        <p:spPr>
          <a:xfrm>
            <a:off x="2223982" y="24361235"/>
            <a:ext cx="17429720" cy="122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3"/>
              </a:lnSpc>
              <a:spcBef>
                <a:spcPct val="0"/>
              </a:spcBef>
            </a:pPr>
            <a:r>
              <a:rPr lang="ja-JP" altLang="en-US" sz="7145" b="1" dirty="0">
                <a:solidFill>
                  <a:srgbClr val="362828"/>
                </a:solidFill>
                <a:latin typeface="にくまる"/>
                <a:ea typeface="にくまる"/>
                <a:cs typeface="にくまる"/>
                <a:sym typeface="にくまる"/>
              </a:rPr>
              <a:t>今後の展望など</a:t>
            </a:r>
            <a:endParaRPr lang="en-US" sz="7145" b="1" dirty="0">
              <a:solidFill>
                <a:srgbClr val="362828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52744440-8110-EC09-7CE9-B64728441A08}"/>
              </a:ext>
            </a:extLst>
          </p:cNvPr>
          <p:cNvSpPr txBox="1"/>
          <p:nvPr/>
        </p:nvSpPr>
        <p:spPr>
          <a:xfrm>
            <a:off x="2363356" y="3487076"/>
            <a:ext cx="13213059" cy="177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97"/>
              </a:lnSpc>
              <a:spcBef>
                <a:spcPct val="0"/>
              </a:spcBef>
            </a:pPr>
            <a:r>
              <a:rPr lang="ja-JP" altLang="en-US" sz="7200" b="1" dirty="0">
                <a:solidFill>
                  <a:srgbClr val="FFFDB9"/>
                </a:solidFill>
                <a:latin typeface="にくまる"/>
                <a:ea typeface="にくまる"/>
                <a:cs typeface="にくまる"/>
                <a:sym typeface="にくまる"/>
              </a:rPr>
              <a:t>キャッチコピー</a:t>
            </a:r>
            <a:endParaRPr lang="en-US" sz="7200" b="1" dirty="0">
              <a:solidFill>
                <a:srgbClr val="FFFDB9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39165AF6-08B3-A240-1AD3-26E402E49344}"/>
              </a:ext>
            </a:extLst>
          </p:cNvPr>
          <p:cNvSpPr txBox="1"/>
          <p:nvPr/>
        </p:nvSpPr>
        <p:spPr>
          <a:xfrm>
            <a:off x="552450" y="866718"/>
            <a:ext cx="40888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4000" b="1" dirty="0">
                <a:solidFill>
                  <a:srgbClr val="FFFDB9"/>
                </a:solidFill>
                <a:latin typeface="にくまる"/>
                <a:ea typeface="にくまる"/>
                <a:cs typeface="にくまる"/>
                <a:sym typeface="にくまる"/>
              </a:rPr>
              <a:t>★学校名</a:t>
            </a:r>
            <a:endParaRPr lang="en-US" altLang="ja-JP" sz="4000" b="1" dirty="0">
              <a:solidFill>
                <a:srgbClr val="FFFDB9"/>
              </a:solidFill>
              <a:latin typeface="にくまる"/>
              <a:ea typeface="にくまる"/>
              <a:cs typeface="にくまる"/>
              <a:sym typeface="にくまる"/>
            </a:endParaRPr>
          </a:p>
          <a:p>
            <a:pPr algn="l">
              <a:spcBef>
                <a:spcPct val="0"/>
              </a:spcBef>
            </a:pPr>
            <a:r>
              <a:rPr lang="ja-JP" altLang="en-US" sz="4000" b="1" dirty="0">
                <a:solidFill>
                  <a:srgbClr val="FFFDB9"/>
                </a:solidFill>
                <a:latin typeface="にくまる"/>
                <a:ea typeface="にくまる"/>
                <a:cs typeface="にくまる"/>
                <a:sym typeface="にくまる"/>
              </a:rPr>
              <a:t>★活動団体名</a:t>
            </a:r>
            <a:endParaRPr lang="en-US" sz="4000" b="1" dirty="0">
              <a:solidFill>
                <a:srgbClr val="FFFDB9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A2248083-925F-19BF-A058-F4EA42D7DDD6}"/>
              </a:ext>
            </a:extLst>
          </p:cNvPr>
          <p:cNvSpPr txBox="1"/>
          <p:nvPr/>
        </p:nvSpPr>
        <p:spPr>
          <a:xfrm rot="19303800">
            <a:off x="-3010588" y="14099267"/>
            <a:ext cx="27143832" cy="455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7"/>
              </a:lnSpc>
            </a:pPr>
            <a:r>
              <a:rPr lang="en-US" sz="29372" dirty="0" err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レイアウト例</a:t>
            </a:r>
            <a:endParaRPr lang="en-US" sz="29372" dirty="0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20280343"/>
            <a:ext cx="21374101" cy="10488343"/>
            <a:chOff x="0" y="0"/>
            <a:chExt cx="2838349" cy="132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8349" cy="1328863"/>
            </a:xfrm>
            <a:custGeom>
              <a:avLst/>
              <a:gdLst/>
              <a:ahLst/>
              <a:cxnLst/>
              <a:rect l="l" t="t" r="r" b="b"/>
              <a:pathLst>
                <a:path w="2838349" h="1328863">
                  <a:moveTo>
                    <a:pt x="0" y="0"/>
                  </a:moveTo>
                  <a:lnTo>
                    <a:pt x="2838349" y="0"/>
                  </a:lnTo>
                  <a:lnTo>
                    <a:pt x="2838349" y="1328863"/>
                  </a:lnTo>
                  <a:lnTo>
                    <a:pt x="0" y="1328863"/>
                  </a:lnTo>
                  <a:close/>
                </a:path>
              </a:pathLst>
            </a:custGeom>
            <a:solidFill>
              <a:srgbClr val="FEA9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38349" cy="1366963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algn="ctr">
                <a:lnSpc>
                  <a:spcPts val="500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28838292"/>
            <a:ext cx="21374102" cy="1930394"/>
            <a:chOff x="0" y="0"/>
            <a:chExt cx="2838349" cy="271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8349" cy="271888"/>
            </a:xfrm>
            <a:custGeom>
              <a:avLst/>
              <a:gdLst/>
              <a:ahLst/>
              <a:cxnLst/>
              <a:rect l="l" t="t" r="r" b="b"/>
              <a:pathLst>
                <a:path w="2838349" h="271888">
                  <a:moveTo>
                    <a:pt x="0" y="0"/>
                  </a:moveTo>
                  <a:lnTo>
                    <a:pt x="2838349" y="0"/>
                  </a:lnTo>
                  <a:lnTo>
                    <a:pt x="2838349" y="271888"/>
                  </a:lnTo>
                  <a:lnTo>
                    <a:pt x="0" y="271888"/>
                  </a:lnTo>
                  <a:close/>
                </a:path>
              </a:pathLst>
            </a:custGeom>
            <a:solidFill>
              <a:srgbClr val="08668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38349" cy="309988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algn="ctr">
                <a:lnSpc>
                  <a:spcPts val="50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492686"/>
            <a:ext cx="21374100" cy="6720686"/>
            <a:chOff x="0" y="0"/>
            <a:chExt cx="2838349" cy="8515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8349" cy="851505"/>
            </a:xfrm>
            <a:custGeom>
              <a:avLst/>
              <a:gdLst/>
              <a:ahLst/>
              <a:cxnLst/>
              <a:rect l="l" t="t" r="r" b="b"/>
              <a:pathLst>
                <a:path w="2838349" h="851505">
                  <a:moveTo>
                    <a:pt x="0" y="0"/>
                  </a:moveTo>
                  <a:lnTo>
                    <a:pt x="2838349" y="0"/>
                  </a:lnTo>
                  <a:lnTo>
                    <a:pt x="2838349" y="851505"/>
                  </a:lnTo>
                  <a:lnTo>
                    <a:pt x="0" y="851505"/>
                  </a:ln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38349" cy="889605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algn="ctr">
                <a:lnSpc>
                  <a:spcPts val="50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943" y="5413371"/>
            <a:ext cx="18940114" cy="7942629"/>
            <a:chOff x="0" y="0"/>
            <a:chExt cx="3527111" cy="14791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27111" cy="1479111"/>
            </a:xfrm>
            <a:custGeom>
              <a:avLst/>
              <a:gdLst/>
              <a:ahLst/>
              <a:cxnLst/>
              <a:rect l="l" t="t" r="r" b="b"/>
              <a:pathLst>
                <a:path w="3527111" h="1479111">
                  <a:moveTo>
                    <a:pt x="23299" y="0"/>
                  </a:moveTo>
                  <a:lnTo>
                    <a:pt x="3503812" y="0"/>
                  </a:lnTo>
                  <a:cubicBezTo>
                    <a:pt x="3509991" y="0"/>
                    <a:pt x="3515918" y="2455"/>
                    <a:pt x="3520287" y="6824"/>
                  </a:cubicBezTo>
                  <a:cubicBezTo>
                    <a:pt x="3524656" y="11194"/>
                    <a:pt x="3527111" y="17120"/>
                    <a:pt x="3527111" y="23299"/>
                  </a:cubicBezTo>
                  <a:lnTo>
                    <a:pt x="3527111" y="1455812"/>
                  </a:lnTo>
                  <a:cubicBezTo>
                    <a:pt x="3527111" y="1461991"/>
                    <a:pt x="3524656" y="1467917"/>
                    <a:pt x="3520287" y="1472287"/>
                  </a:cubicBezTo>
                  <a:cubicBezTo>
                    <a:pt x="3515918" y="1476656"/>
                    <a:pt x="3509991" y="1479111"/>
                    <a:pt x="3503812" y="1479111"/>
                  </a:cubicBezTo>
                  <a:lnTo>
                    <a:pt x="23299" y="1479111"/>
                  </a:lnTo>
                  <a:cubicBezTo>
                    <a:pt x="17120" y="1479111"/>
                    <a:pt x="11194" y="1476656"/>
                    <a:pt x="6824" y="1472287"/>
                  </a:cubicBezTo>
                  <a:cubicBezTo>
                    <a:pt x="2455" y="1467917"/>
                    <a:pt x="0" y="1461991"/>
                    <a:pt x="0" y="1455812"/>
                  </a:cubicBezTo>
                  <a:lnTo>
                    <a:pt x="0" y="23299"/>
                  </a:lnTo>
                  <a:cubicBezTo>
                    <a:pt x="0" y="17120"/>
                    <a:pt x="2455" y="11194"/>
                    <a:pt x="6824" y="6824"/>
                  </a:cubicBezTo>
                  <a:cubicBezTo>
                    <a:pt x="11194" y="2455"/>
                    <a:pt x="17120" y="0"/>
                    <a:pt x="23299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527111" cy="1536261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04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1943" y="5413371"/>
            <a:ext cx="18940114" cy="1629257"/>
            <a:chOff x="0" y="0"/>
            <a:chExt cx="4199467" cy="3612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99467" cy="361244"/>
            </a:xfrm>
            <a:custGeom>
              <a:avLst/>
              <a:gdLst/>
              <a:ahLst/>
              <a:cxnLst/>
              <a:rect l="l" t="t" r="r" b="b"/>
              <a:pathLst>
                <a:path w="4199467" h="361244">
                  <a:moveTo>
                    <a:pt x="22073" y="0"/>
                  </a:moveTo>
                  <a:lnTo>
                    <a:pt x="4177393" y="0"/>
                  </a:lnTo>
                  <a:cubicBezTo>
                    <a:pt x="4189584" y="0"/>
                    <a:pt x="4199467" y="9882"/>
                    <a:pt x="4199467" y="22073"/>
                  </a:cubicBezTo>
                  <a:lnTo>
                    <a:pt x="4199467" y="339172"/>
                  </a:lnTo>
                  <a:cubicBezTo>
                    <a:pt x="4199467" y="351362"/>
                    <a:pt x="4189584" y="361244"/>
                    <a:pt x="4177393" y="361244"/>
                  </a:cubicBezTo>
                  <a:lnTo>
                    <a:pt x="22073" y="361244"/>
                  </a:lnTo>
                  <a:cubicBezTo>
                    <a:pt x="9882" y="361244"/>
                    <a:pt x="0" y="351362"/>
                    <a:pt x="0" y="339172"/>
                  </a:cubicBezTo>
                  <a:lnTo>
                    <a:pt x="0" y="22073"/>
                  </a:lnTo>
                  <a:cubicBezTo>
                    <a:pt x="0" y="9882"/>
                    <a:pt x="9882" y="0"/>
                    <a:pt x="22073" y="0"/>
                  </a:cubicBezTo>
                  <a:close/>
                </a:path>
              </a:pathLst>
            </a:custGeom>
            <a:solidFill>
              <a:srgbClr val="08668C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199467" cy="408869"/>
            </a:xfrm>
            <a:prstGeom prst="rect">
              <a:avLst/>
            </a:prstGeom>
          </p:spPr>
          <p:txBody>
            <a:bodyPr lIns="179614" tIns="179614" rIns="179614" bIns="179614" rtlCol="0" anchor="ctr"/>
            <a:lstStyle/>
            <a:p>
              <a:pPr marL="0" lvl="0" indent="0" algn="ctr">
                <a:lnSpc>
                  <a:spcPts val="6788"/>
                </a:lnSpc>
              </a:pPr>
              <a:r>
                <a:rPr lang="ja-JP" altLang="en-US" sz="5657" b="1" dirty="0">
                  <a:solidFill>
                    <a:srgbClr val="F0F2F4"/>
                  </a:solidFill>
                  <a:latin typeface="M+ Ultra-Bold"/>
                  <a:ea typeface="M+ Ultra-Bold"/>
                  <a:cs typeface="M+ Ultra-Bold"/>
                  <a:sym typeface="M+ Ultra-Bold"/>
                </a:rPr>
                <a:t>キャッチコピー</a:t>
              </a:r>
              <a:endParaRPr lang="en-US" sz="5657" b="1" dirty="0">
                <a:solidFill>
                  <a:srgbClr val="F0F2F4"/>
                </a:solidFill>
                <a:latin typeface="M+ Ultra-Bold"/>
                <a:ea typeface="M+ Ultra-Bold"/>
                <a:cs typeface="M+ Ultra-Bold"/>
                <a:sym typeface="M+ Ultra-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1943" y="21400457"/>
            <a:ext cx="5906057" cy="6618857"/>
            <a:chOff x="0" y="0"/>
            <a:chExt cx="1099852" cy="12325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9852" cy="1232593"/>
            </a:xfrm>
            <a:custGeom>
              <a:avLst/>
              <a:gdLst/>
              <a:ahLst/>
              <a:cxnLst/>
              <a:rect l="l" t="t" r="r" b="b"/>
              <a:pathLst>
                <a:path w="1099852" h="1232593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1157874"/>
                  </a:lnTo>
                  <a:cubicBezTo>
                    <a:pt x="1099852" y="1199140"/>
                    <a:pt x="1066399" y="1232593"/>
                    <a:pt x="1025134" y="1232593"/>
                  </a:cubicBezTo>
                  <a:lnTo>
                    <a:pt x="74718" y="1232593"/>
                  </a:lnTo>
                  <a:cubicBezTo>
                    <a:pt x="33452" y="1232593"/>
                    <a:pt x="0" y="1199140"/>
                    <a:pt x="0" y="1157874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099852" cy="1299268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56000" y="21400457"/>
            <a:ext cx="5906057" cy="6618857"/>
            <a:chOff x="0" y="0"/>
            <a:chExt cx="1099852" cy="12325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99852" cy="1232593"/>
            </a:xfrm>
            <a:custGeom>
              <a:avLst/>
              <a:gdLst/>
              <a:ahLst/>
              <a:cxnLst/>
              <a:rect l="l" t="t" r="r" b="b"/>
              <a:pathLst>
                <a:path w="1099852" h="1232593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1157874"/>
                  </a:lnTo>
                  <a:cubicBezTo>
                    <a:pt x="1099852" y="1199140"/>
                    <a:pt x="1066399" y="1232593"/>
                    <a:pt x="1025134" y="1232593"/>
                  </a:cubicBezTo>
                  <a:lnTo>
                    <a:pt x="74718" y="1232593"/>
                  </a:lnTo>
                  <a:cubicBezTo>
                    <a:pt x="33452" y="1232593"/>
                    <a:pt x="0" y="1199140"/>
                    <a:pt x="0" y="1157874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1099852" cy="1299268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738971" y="21400457"/>
            <a:ext cx="5906057" cy="6618857"/>
            <a:chOff x="0" y="0"/>
            <a:chExt cx="1099852" cy="123259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9852" cy="1232593"/>
            </a:xfrm>
            <a:custGeom>
              <a:avLst/>
              <a:gdLst/>
              <a:ahLst/>
              <a:cxnLst/>
              <a:rect l="l" t="t" r="r" b="b"/>
              <a:pathLst>
                <a:path w="1099852" h="1232593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1157874"/>
                  </a:lnTo>
                  <a:cubicBezTo>
                    <a:pt x="1099852" y="1199140"/>
                    <a:pt x="1066399" y="1232593"/>
                    <a:pt x="1025134" y="1232593"/>
                  </a:cubicBezTo>
                  <a:lnTo>
                    <a:pt x="74718" y="1232593"/>
                  </a:lnTo>
                  <a:cubicBezTo>
                    <a:pt x="33452" y="1232593"/>
                    <a:pt x="0" y="1199140"/>
                    <a:pt x="0" y="1157874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099852" cy="1299268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38400" y="25779086"/>
            <a:ext cx="4073143" cy="2749371"/>
            <a:chOff x="0" y="0"/>
            <a:chExt cx="485707" cy="32785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5707" cy="327852"/>
            </a:xfrm>
            <a:custGeom>
              <a:avLst/>
              <a:gdLst/>
              <a:ahLst/>
              <a:cxnLst/>
              <a:rect l="l" t="t" r="r" b="b"/>
              <a:pathLst>
                <a:path w="485707" h="327852">
                  <a:moveTo>
                    <a:pt x="108341" y="0"/>
                  </a:moveTo>
                  <a:lnTo>
                    <a:pt x="377366" y="0"/>
                  </a:lnTo>
                  <a:cubicBezTo>
                    <a:pt x="437201" y="0"/>
                    <a:pt x="485707" y="48506"/>
                    <a:pt x="485707" y="108341"/>
                  </a:cubicBezTo>
                  <a:lnTo>
                    <a:pt x="485707" y="219511"/>
                  </a:lnTo>
                  <a:cubicBezTo>
                    <a:pt x="485707" y="248245"/>
                    <a:pt x="474292" y="275802"/>
                    <a:pt x="453974" y="296120"/>
                  </a:cubicBezTo>
                  <a:cubicBezTo>
                    <a:pt x="433656" y="316438"/>
                    <a:pt x="406099" y="327852"/>
                    <a:pt x="377366" y="327852"/>
                  </a:cubicBezTo>
                  <a:lnTo>
                    <a:pt x="108341" y="327852"/>
                  </a:lnTo>
                  <a:cubicBezTo>
                    <a:pt x="48506" y="327852"/>
                    <a:pt x="0" y="279346"/>
                    <a:pt x="0" y="219511"/>
                  </a:cubicBezTo>
                  <a:lnTo>
                    <a:pt x="0" y="108341"/>
                  </a:lnTo>
                  <a:cubicBezTo>
                    <a:pt x="0" y="79607"/>
                    <a:pt x="11414" y="52050"/>
                    <a:pt x="31732" y="31732"/>
                  </a:cubicBezTo>
                  <a:cubicBezTo>
                    <a:pt x="52050" y="11414"/>
                    <a:pt x="79607" y="0"/>
                    <a:pt x="108341" y="0"/>
                  </a:cubicBezTo>
                  <a:close/>
                </a:path>
              </a:pathLst>
            </a:custGeom>
            <a:blipFill>
              <a:blip r:embed="rId2"/>
              <a:stretch>
                <a:fillRect l="-131036" r="-198379" b="-147916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8655429" y="25779086"/>
            <a:ext cx="4073143" cy="2749371"/>
            <a:chOff x="0" y="0"/>
            <a:chExt cx="485707" cy="32785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5707" cy="327852"/>
            </a:xfrm>
            <a:custGeom>
              <a:avLst/>
              <a:gdLst/>
              <a:ahLst/>
              <a:cxnLst/>
              <a:rect l="l" t="t" r="r" b="b"/>
              <a:pathLst>
                <a:path w="485707" h="327852">
                  <a:moveTo>
                    <a:pt x="108341" y="0"/>
                  </a:moveTo>
                  <a:lnTo>
                    <a:pt x="377366" y="0"/>
                  </a:lnTo>
                  <a:cubicBezTo>
                    <a:pt x="437201" y="0"/>
                    <a:pt x="485707" y="48506"/>
                    <a:pt x="485707" y="108341"/>
                  </a:cubicBezTo>
                  <a:lnTo>
                    <a:pt x="485707" y="219511"/>
                  </a:lnTo>
                  <a:cubicBezTo>
                    <a:pt x="485707" y="248245"/>
                    <a:pt x="474292" y="275802"/>
                    <a:pt x="453974" y="296120"/>
                  </a:cubicBezTo>
                  <a:cubicBezTo>
                    <a:pt x="433656" y="316438"/>
                    <a:pt x="406099" y="327852"/>
                    <a:pt x="377366" y="327852"/>
                  </a:cubicBezTo>
                  <a:lnTo>
                    <a:pt x="108341" y="327852"/>
                  </a:lnTo>
                  <a:cubicBezTo>
                    <a:pt x="48506" y="327852"/>
                    <a:pt x="0" y="279346"/>
                    <a:pt x="0" y="219511"/>
                  </a:cubicBezTo>
                  <a:lnTo>
                    <a:pt x="0" y="108341"/>
                  </a:lnTo>
                  <a:cubicBezTo>
                    <a:pt x="0" y="79607"/>
                    <a:pt x="11414" y="52050"/>
                    <a:pt x="31732" y="31732"/>
                  </a:cubicBezTo>
                  <a:cubicBezTo>
                    <a:pt x="52050" y="11414"/>
                    <a:pt x="79607" y="0"/>
                    <a:pt x="108341" y="0"/>
                  </a:cubicBezTo>
                  <a:close/>
                </a:path>
              </a:pathLst>
            </a:custGeom>
            <a:blipFill>
              <a:blip r:embed="rId2"/>
              <a:stretch>
                <a:fillRect l="-131036" r="-198379" b="-147916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5172457" y="25779086"/>
            <a:ext cx="4073143" cy="2749371"/>
            <a:chOff x="0" y="0"/>
            <a:chExt cx="485707" cy="3278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85707" cy="327852"/>
            </a:xfrm>
            <a:custGeom>
              <a:avLst/>
              <a:gdLst/>
              <a:ahLst/>
              <a:cxnLst/>
              <a:rect l="l" t="t" r="r" b="b"/>
              <a:pathLst>
                <a:path w="485707" h="327852">
                  <a:moveTo>
                    <a:pt x="108341" y="0"/>
                  </a:moveTo>
                  <a:lnTo>
                    <a:pt x="377366" y="0"/>
                  </a:lnTo>
                  <a:cubicBezTo>
                    <a:pt x="437201" y="0"/>
                    <a:pt x="485707" y="48506"/>
                    <a:pt x="485707" y="108341"/>
                  </a:cubicBezTo>
                  <a:lnTo>
                    <a:pt x="485707" y="219511"/>
                  </a:lnTo>
                  <a:cubicBezTo>
                    <a:pt x="485707" y="248245"/>
                    <a:pt x="474292" y="275802"/>
                    <a:pt x="453974" y="296120"/>
                  </a:cubicBezTo>
                  <a:cubicBezTo>
                    <a:pt x="433656" y="316438"/>
                    <a:pt x="406099" y="327852"/>
                    <a:pt x="377366" y="327852"/>
                  </a:cubicBezTo>
                  <a:lnTo>
                    <a:pt x="108341" y="327852"/>
                  </a:lnTo>
                  <a:cubicBezTo>
                    <a:pt x="48506" y="327852"/>
                    <a:pt x="0" y="279346"/>
                    <a:pt x="0" y="219511"/>
                  </a:cubicBezTo>
                  <a:lnTo>
                    <a:pt x="0" y="108341"/>
                  </a:lnTo>
                  <a:cubicBezTo>
                    <a:pt x="0" y="79607"/>
                    <a:pt x="11414" y="52050"/>
                    <a:pt x="31732" y="31732"/>
                  </a:cubicBezTo>
                  <a:cubicBezTo>
                    <a:pt x="52050" y="11414"/>
                    <a:pt x="79607" y="0"/>
                    <a:pt x="108341" y="0"/>
                  </a:cubicBezTo>
                  <a:close/>
                </a:path>
              </a:pathLst>
            </a:custGeom>
            <a:blipFill>
              <a:blip r:embed="rId2"/>
              <a:stretch>
                <a:fillRect l="-131036" r="-198379" b="-147916"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21943" y="19465714"/>
            <a:ext cx="18940114" cy="1629257"/>
            <a:chOff x="0" y="0"/>
            <a:chExt cx="4199467" cy="36124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199467" cy="361244"/>
            </a:xfrm>
            <a:custGeom>
              <a:avLst/>
              <a:gdLst/>
              <a:ahLst/>
              <a:cxnLst/>
              <a:rect l="l" t="t" r="r" b="b"/>
              <a:pathLst>
                <a:path w="4199467" h="361244">
                  <a:moveTo>
                    <a:pt x="22073" y="0"/>
                  </a:moveTo>
                  <a:lnTo>
                    <a:pt x="4177393" y="0"/>
                  </a:lnTo>
                  <a:cubicBezTo>
                    <a:pt x="4189584" y="0"/>
                    <a:pt x="4199467" y="9882"/>
                    <a:pt x="4199467" y="22073"/>
                  </a:cubicBezTo>
                  <a:lnTo>
                    <a:pt x="4199467" y="339172"/>
                  </a:lnTo>
                  <a:cubicBezTo>
                    <a:pt x="4199467" y="351362"/>
                    <a:pt x="4189584" y="361244"/>
                    <a:pt x="4177393" y="361244"/>
                  </a:cubicBezTo>
                  <a:lnTo>
                    <a:pt x="22073" y="361244"/>
                  </a:lnTo>
                  <a:cubicBezTo>
                    <a:pt x="9882" y="361244"/>
                    <a:pt x="0" y="351362"/>
                    <a:pt x="0" y="339172"/>
                  </a:cubicBezTo>
                  <a:lnTo>
                    <a:pt x="0" y="22073"/>
                  </a:lnTo>
                  <a:cubicBezTo>
                    <a:pt x="0" y="9882"/>
                    <a:pt x="9882" y="0"/>
                    <a:pt x="22073" y="0"/>
                  </a:cubicBezTo>
                  <a:close/>
                </a:path>
              </a:pathLst>
            </a:custGeom>
            <a:solidFill>
              <a:srgbClr val="08668C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4199467" cy="408869"/>
            </a:xfrm>
            <a:prstGeom prst="rect">
              <a:avLst/>
            </a:prstGeom>
          </p:spPr>
          <p:txBody>
            <a:bodyPr lIns="179614" tIns="179614" rIns="179614" bIns="179614" rtlCol="0" anchor="ctr"/>
            <a:lstStyle/>
            <a:p>
              <a:pPr marL="0" lvl="0" indent="0" algn="ctr">
                <a:lnSpc>
                  <a:spcPts val="6788"/>
                </a:lnSpc>
              </a:pPr>
              <a:r>
                <a:rPr lang="ja-JP" altLang="en-US" sz="5657" b="1" dirty="0">
                  <a:solidFill>
                    <a:srgbClr val="F0F2F4"/>
                  </a:solidFill>
                  <a:latin typeface="M+ Ultra-Bold"/>
                  <a:ea typeface="M+ Ultra-Bold"/>
                  <a:cs typeface="M+ Ultra-Bold"/>
                  <a:sym typeface="M+ Ultra-Bold"/>
                </a:rPr>
                <a:t>今後の展望など</a:t>
              </a:r>
              <a:endParaRPr lang="en-US" sz="5657" b="1" dirty="0">
                <a:solidFill>
                  <a:srgbClr val="F0F2F4"/>
                </a:solidFill>
                <a:latin typeface="M+ Ultra-Bold"/>
                <a:ea typeface="M+ Ultra-Bold"/>
                <a:cs typeface="M+ Ultra-Bold"/>
                <a:sym typeface="M+ Ultra-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21943" y="14196086"/>
            <a:ext cx="5906057" cy="4760486"/>
            <a:chOff x="0" y="0"/>
            <a:chExt cx="1099852" cy="88651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99852" cy="886519"/>
            </a:xfrm>
            <a:custGeom>
              <a:avLst/>
              <a:gdLst/>
              <a:ahLst/>
              <a:cxnLst/>
              <a:rect l="l" t="t" r="r" b="b"/>
              <a:pathLst>
                <a:path w="1099852" h="886519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811800"/>
                  </a:lnTo>
                  <a:cubicBezTo>
                    <a:pt x="1099852" y="853066"/>
                    <a:pt x="1066399" y="886519"/>
                    <a:pt x="1025134" y="886519"/>
                  </a:cubicBezTo>
                  <a:lnTo>
                    <a:pt x="74718" y="886519"/>
                  </a:lnTo>
                  <a:cubicBezTo>
                    <a:pt x="33452" y="886519"/>
                    <a:pt x="0" y="853066"/>
                    <a:pt x="0" y="811800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1099852" cy="953194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b="1" dirty="0">
                <a:solidFill>
                  <a:srgbClr val="000001"/>
                </a:solidFill>
                <a:latin typeface="M+ Bold"/>
                <a:ea typeface="M+ Bold"/>
                <a:cs typeface="M+ Bold"/>
                <a:sym typeface="M+ Bold"/>
              </a:endParaRPr>
            </a:p>
            <a:p>
              <a:pPr algn="ctr">
                <a:lnSpc>
                  <a:spcPts val="4596"/>
                </a:lnSpc>
              </a:pPr>
              <a:endParaRPr lang="en-US" sz="3535" b="1" dirty="0">
                <a:solidFill>
                  <a:srgbClr val="000001"/>
                </a:solidFill>
                <a:latin typeface="M+ Bold"/>
                <a:ea typeface="M+ Bold"/>
                <a:cs typeface="M+ Bold"/>
                <a:sym typeface="M+ Bold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738971" y="14196086"/>
            <a:ext cx="5906057" cy="4760486"/>
            <a:chOff x="0" y="0"/>
            <a:chExt cx="1099852" cy="88651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99852" cy="886519"/>
            </a:xfrm>
            <a:custGeom>
              <a:avLst/>
              <a:gdLst/>
              <a:ahLst/>
              <a:cxnLst/>
              <a:rect l="l" t="t" r="r" b="b"/>
              <a:pathLst>
                <a:path w="1099852" h="886519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811800"/>
                  </a:lnTo>
                  <a:cubicBezTo>
                    <a:pt x="1099852" y="853066"/>
                    <a:pt x="1066399" y="886519"/>
                    <a:pt x="1025134" y="886519"/>
                  </a:cubicBezTo>
                  <a:lnTo>
                    <a:pt x="74718" y="886519"/>
                  </a:lnTo>
                  <a:cubicBezTo>
                    <a:pt x="33452" y="886519"/>
                    <a:pt x="0" y="853066"/>
                    <a:pt x="0" y="811800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  <a:ln cap="rnd">
              <a:noFill/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1099852" cy="953194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256000" y="14196086"/>
            <a:ext cx="5906057" cy="4760486"/>
            <a:chOff x="0" y="0"/>
            <a:chExt cx="1099852" cy="88651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99852" cy="886519"/>
            </a:xfrm>
            <a:custGeom>
              <a:avLst/>
              <a:gdLst/>
              <a:ahLst/>
              <a:cxnLst/>
              <a:rect l="l" t="t" r="r" b="b"/>
              <a:pathLst>
                <a:path w="1099852" h="886519">
                  <a:moveTo>
                    <a:pt x="74718" y="0"/>
                  </a:moveTo>
                  <a:lnTo>
                    <a:pt x="1025134" y="0"/>
                  </a:lnTo>
                  <a:cubicBezTo>
                    <a:pt x="1066399" y="0"/>
                    <a:pt x="1099852" y="33452"/>
                    <a:pt x="1099852" y="74718"/>
                  </a:cubicBezTo>
                  <a:lnTo>
                    <a:pt x="1099852" y="811800"/>
                  </a:lnTo>
                  <a:cubicBezTo>
                    <a:pt x="1099852" y="853066"/>
                    <a:pt x="1066399" y="886519"/>
                    <a:pt x="1025134" y="886519"/>
                  </a:cubicBezTo>
                  <a:lnTo>
                    <a:pt x="74718" y="886519"/>
                  </a:lnTo>
                  <a:cubicBezTo>
                    <a:pt x="33452" y="886519"/>
                    <a:pt x="0" y="853066"/>
                    <a:pt x="0" y="811800"/>
                  </a:cubicBezTo>
                  <a:lnTo>
                    <a:pt x="0" y="74718"/>
                  </a:lnTo>
                  <a:cubicBezTo>
                    <a:pt x="0" y="33452"/>
                    <a:pt x="33452" y="0"/>
                    <a:pt x="74718" y="0"/>
                  </a:cubicBezTo>
                  <a:close/>
                </a:path>
              </a:pathLst>
            </a:custGeom>
            <a:solidFill>
              <a:srgbClr val="F0F2F4"/>
            </a:solidFill>
            <a:ln cap="rnd">
              <a:noFill/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66675"/>
              <a:ext cx="1099852" cy="953194"/>
            </a:xfrm>
            <a:prstGeom prst="rect">
              <a:avLst/>
            </a:prstGeom>
          </p:spPr>
          <p:txBody>
            <a:bodyPr lIns="359229" tIns="359229" rIns="359229" bIns="359229" rtlCol="0" anchor="t"/>
            <a:lstStyle/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サンプル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12800" y="13686943"/>
            <a:ext cx="1018286" cy="1035597"/>
            <a:chOff x="0" y="0"/>
            <a:chExt cx="812800" cy="82661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26618"/>
            </a:xfrm>
            <a:custGeom>
              <a:avLst/>
              <a:gdLst/>
              <a:ahLst/>
              <a:cxnLst/>
              <a:rect l="l" t="t" r="r" b="b"/>
              <a:pathLst>
                <a:path w="812800" h="826618">
                  <a:moveTo>
                    <a:pt x="406400" y="0"/>
                  </a:moveTo>
                  <a:cubicBezTo>
                    <a:pt x="181951" y="0"/>
                    <a:pt x="0" y="185045"/>
                    <a:pt x="0" y="413309"/>
                  </a:cubicBezTo>
                  <a:cubicBezTo>
                    <a:pt x="0" y="641573"/>
                    <a:pt x="181951" y="826618"/>
                    <a:pt x="406400" y="826618"/>
                  </a:cubicBezTo>
                  <a:cubicBezTo>
                    <a:pt x="630849" y="826618"/>
                    <a:pt x="812800" y="641573"/>
                    <a:pt x="812800" y="413309"/>
                  </a:cubicBezTo>
                  <a:cubicBezTo>
                    <a:pt x="812800" y="18504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EA9C0"/>
            </a:solidFill>
            <a:ln cap="rnd">
              <a:noFill/>
              <a:prstDash val="solid"/>
              <a:round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10820"/>
              <a:ext cx="660400" cy="738302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en-US" sz="3535" b="1">
                  <a:solidFill>
                    <a:srgbClr val="000001"/>
                  </a:solidFill>
                  <a:latin typeface="M+ Bold"/>
                  <a:ea typeface="M+ Bold"/>
                  <a:cs typeface="M+ Bold"/>
                  <a:sym typeface="M+ Bold"/>
                </a:rPr>
                <a:t>1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229829" y="13686943"/>
            <a:ext cx="1018286" cy="1035597"/>
            <a:chOff x="0" y="0"/>
            <a:chExt cx="812800" cy="82661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26618"/>
            </a:xfrm>
            <a:custGeom>
              <a:avLst/>
              <a:gdLst/>
              <a:ahLst/>
              <a:cxnLst/>
              <a:rect l="l" t="t" r="r" b="b"/>
              <a:pathLst>
                <a:path w="812800" h="826618">
                  <a:moveTo>
                    <a:pt x="406400" y="0"/>
                  </a:moveTo>
                  <a:cubicBezTo>
                    <a:pt x="181951" y="0"/>
                    <a:pt x="0" y="185045"/>
                    <a:pt x="0" y="413309"/>
                  </a:cubicBezTo>
                  <a:cubicBezTo>
                    <a:pt x="0" y="641573"/>
                    <a:pt x="181951" y="826618"/>
                    <a:pt x="406400" y="826618"/>
                  </a:cubicBezTo>
                  <a:cubicBezTo>
                    <a:pt x="630849" y="826618"/>
                    <a:pt x="812800" y="641573"/>
                    <a:pt x="812800" y="413309"/>
                  </a:cubicBezTo>
                  <a:cubicBezTo>
                    <a:pt x="812800" y="18504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EA9C0"/>
            </a:solidFill>
            <a:ln cap="rnd">
              <a:noFill/>
              <a:prstDash val="solid"/>
              <a:round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76200" y="10820"/>
              <a:ext cx="660400" cy="738302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en-US" sz="3535" b="1">
                  <a:solidFill>
                    <a:srgbClr val="000001"/>
                  </a:solidFill>
                  <a:latin typeface="M+ Bold"/>
                  <a:ea typeface="M+ Bold"/>
                  <a:cs typeface="M+ Bold"/>
                  <a:sym typeface="M+ Bold"/>
                </a:rPr>
                <a:t>2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752797" y="13686943"/>
            <a:ext cx="1018286" cy="1035597"/>
            <a:chOff x="0" y="0"/>
            <a:chExt cx="812800" cy="82661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26618"/>
            </a:xfrm>
            <a:custGeom>
              <a:avLst/>
              <a:gdLst/>
              <a:ahLst/>
              <a:cxnLst/>
              <a:rect l="l" t="t" r="r" b="b"/>
              <a:pathLst>
                <a:path w="812800" h="826618">
                  <a:moveTo>
                    <a:pt x="406400" y="0"/>
                  </a:moveTo>
                  <a:cubicBezTo>
                    <a:pt x="181951" y="0"/>
                    <a:pt x="0" y="185045"/>
                    <a:pt x="0" y="413309"/>
                  </a:cubicBezTo>
                  <a:cubicBezTo>
                    <a:pt x="0" y="641573"/>
                    <a:pt x="181951" y="826618"/>
                    <a:pt x="406400" y="826618"/>
                  </a:cubicBezTo>
                  <a:cubicBezTo>
                    <a:pt x="630849" y="826618"/>
                    <a:pt x="812800" y="641573"/>
                    <a:pt x="812800" y="413309"/>
                  </a:cubicBezTo>
                  <a:cubicBezTo>
                    <a:pt x="812800" y="18504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EA9C0"/>
            </a:solidFill>
            <a:ln cap="rnd">
              <a:noFill/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76200" y="10820"/>
              <a:ext cx="660400" cy="738302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en-US" sz="3535" b="1">
                  <a:solidFill>
                    <a:srgbClr val="000001"/>
                  </a:solidFill>
                  <a:latin typeface="M+ Bold"/>
                  <a:ea typeface="M+ Bold"/>
                  <a:cs typeface="M+ Bold"/>
                  <a:sym typeface="M+ Bold"/>
                </a:rPr>
                <a:t>3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240229" y="9311921"/>
            <a:ext cx="5091429" cy="3054857"/>
            <a:chOff x="0" y="0"/>
            <a:chExt cx="1099852" cy="65991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99852" cy="659911"/>
            </a:xfrm>
            <a:custGeom>
              <a:avLst/>
              <a:gdLst/>
              <a:ahLst/>
              <a:cxnLst/>
              <a:rect l="l" t="t" r="r" b="b"/>
              <a:pathLst>
                <a:path w="1099852" h="659911">
                  <a:moveTo>
                    <a:pt x="86673" y="0"/>
                  </a:moveTo>
                  <a:lnTo>
                    <a:pt x="1013179" y="0"/>
                  </a:lnTo>
                  <a:cubicBezTo>
                    <a:pt x="1061047" y="0"/>
                    <a:pt x="1099852" y="38805"/>
                    <a:pt x="1099852" y="86673"/>
                  </a:cubicBezTo>
                  <a:lnTo>
                    <a:pt x="1099852" y="573238"/>
                  </a:lnTo>
                  <a:cubicBezTo>
                    <a:pt x="1099852" y="596225"/>
                    <a:pt x="1090720" y="618271"/>
                    <a:pt x="1074466" y="634525"/>
                  </a:cubicBezTo>
                  <a:cubicBezTo>
                    <a:pt x="1058212" y="650780"/>
                    <a:pt x="1036166" y="659911"/>
                    <a:pt x="1013179" y="659911"/>
                  </a:cubicBezTo>
                  <a:lnTo>
                    <a:pt x="86673" y="659911"/>
                  </a:lnTo>
                  <a:cubicBezTo>
                    <a:pt x="63686" y="659911"/>
                    <a:pt x="41640" y="650780"/>
                    <a:pt x="25386" y="634525"/>
                  </a:cubicBezTo>
                  <a:cubicBezTo>
                    <a:pt x="9132" y="618271"/>
                    <a:pt x="0" y="596225"/>
                    <a:pt x="0" y="573238"/>
                  </a:cubicBezTo>
                  <a:lnTo>
                    <a:pt x="0" y="86673"/>
                  </a:lnTo>
                  <a:cubicBezTo>
                    <a:pt x="0" y="63686"/>
                    <a:pt x="9132" y="41640"/>
                    <a:pt x="25386" y="25386"/>
                  </a:cubicBezTo>
                  <a:cubicBezTo>
                    <a:pt x="41640" y="9132"/>
                    <a:pt x="63686" y="0"/>
                    <a:pt x="86673" y="0"/>
                  </a:cubicBezTo>
                  <a:close/>
                </a:path>
              </a:pathLst>
            </a:custGeom>
            <a:solidFill>
              <a:srgbClr val="FFB74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66675"/>
              <a:ext cx="1099852" cy="726586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図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146286" y="9311921"/>
            <a:ext cx="5091429" cy="3054857"/>
            <a:chOff x="0" y="0"/>
            <a:chExt cx="1099852" cy="659911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99852" cy="659911"/>
            </a:xfrm>
            <a:custGeom>
              <a:avLst/>
              <a:gdLst/>
              <a:ahLst/>
              <a:cxnLst/>
              <a:rect l="l" t="t" r="r" b="b"/>
              <a:pathLst>
                <a:path w="1099852" h="659911">
                  <a:moveTo>
                    <a:pt x="86673" y="0"/>
                  </a:moveTo>
                  <a:lnTo>
                    <a:pt x="1013179" y="0"/>
                  </a:lnTo>
                  <a:cubicBezTo>
                    <a:pt x="1061047" y="0"/>
                    <a:pt x="1099852" y="38805"/>
                    <a:pt x="1099852" y="86673"/>
                  </a:cubicBezTo>
                  <a:lnTo>
                    <a:pt x="1099852" y="573238"/>
                  </a:lnTo>
                  <a:cubicBezTo>
                    <a:pt x="1099852" y="596225"/>
                    <a:pt x="1090720" y="618271"/>
                    <a:pt x="1074466" y="634525"/>
                  </a:cubicBezTo>
                  <a:cubicBezTo>
                    <a:pt x="1058212" y="650780"/>
                    <a:pt x="1036166" y="659911"/>
                    <a:pt x="1013179" y="659911"/>
                  </a:cubicBezTo>
                  <a:lnTo>
                    <a:pt x="86673" y="659911"/>
                  </a:lnTo>
                  <a:cubicBezTo>
                    <a:pt x="63686" y="659911"/>
                    <a:pt x="41640" y="650780"/>
                    <a:pt x="25386" y="634525"/>
                  </a:cubicBezTo>
                  <a:cubicBezTo>
                    <a:pt x="9132" y="618271"/>
                    <a:pt x="0" y="596225"/>
                    <a:pt x="0" y="573238"/>
                  </a:cubicBezTo>
                  <a:lnTo>
                    <a:pt x="0" y="86673"/>
                  </a:lnTo>
                  <a:cubicBezTo>
                    <a:pt x="0" y="63686"/>
                    <a:pt x="9132" y="41640"/>
                    <a:pt x="25386" y="25386"/>
                  </a:cubicBezTo>
                  <a:cubicBezTo>
                    <a:pt x="41640" y="9132"/>
                    <a:pt x="63686" y="0"/>
                    <a:pt x="86673" y="0"/>
                  </a:cubicBezTo>
                  <a:close/>
                </a:path>
              </a:pathLst>
            </a:custGeom>
            <a:solidFill>
              <a:srgbClr val="FFB747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66675"/>
              <a:ext cx="1099852" cy="726586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図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4052343" y="9311921"/>
            <a:ext cx="5091429" cy="3054857"/>
            <a:chOff x="0" y="0"/>
            <a:chExt cx="1099852" cy="65991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99852" cy="659911"/>
            </a:xfrm>
            <a:custGeom>
              <a:avLst/>
              <a:gdLst/>
              <a:ahLst/>
              <a:cxnLst/>
              <a:rect l="l" t="t" r="r" b="b"/>
              <a:pathLst>
                <a:path w="1099852" h="659911">
                  <a:moveTo>
                    <a:pt x="86673" y="0"/>
                  </a:moveTo>
                  <a:lnTo>
                    <a:pt x="1013179" y="0"/>
                  </a:lnTo>
                  <a:cubicBezTo>
                    <a:pt x="1061047" y="0"/>
                    <a:pt x="1099852" y="38805"/>
                    <a:pt x="1099852" y="86673"/>
                  </a:cubicBezTo>
                  <a:lnTo>
                    <a:pt x="1099852" y="573238"/>
                  </a:lnTo>
                  <a:cubicBezTo>
                    <a:pt x="1099852" y="596225"/>
                    <a:pt x="1090720" y="618271"/>
                    <a:pt x="1074466" y="634525"/>
                  </a:cubicBezTo>
                  <a:cubicBezTo>
                    <a:pt x="1058212" y="650780"/>
                    <a:pt x="1036166" y="659911"/>
                    <a:pt x="1013179" y="659911"/>
                  </a:cubicBezTo>
                  <a:lnTo>
                    <a:pt x="86673" y="659911"/>
                  </a:lnTo>
                  <a:cubicBezTo>
                    <a:pt x="63686" y="659911"/>
                    <a:pt x="41640" y="650780"/>
                    <a:pt x="25386" y="634525"/>
                  </a:cubicBezTo>
                  <a:cubicBezTo>
                    <a:pt x="9132" y="618271"/>
                    <a:pt x="0" y="596225"/>
                    <a:pt x="0" y="573238"/>
                  </a:cubicBezTo>
                  <a:lnTo>
                    <a:pt x="0" y="86673"/>
                  </a:lnTo>
                  <a:cubicBezTo>
                    <a:pt x="0" y="63686"/>
                    <a:pt x="9132" y="41640"/>
                    <a:pt x="25386" y="25386"/>
                  </a:cubicBezTo>
                  <a:cubicBezTo>
                    <a:pt x="41640" y="9132"/>
                    <a:pt x="63686" y="0"/>
                    <a:pt x="86673" y="0"/>
                  </a:cubicBezTo>
                  <a:close/>
                </a:path>
              </a:pathLst>
            </a:custGeom>
            <a:solidFill>
              <a:srgbClr val="FFB747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66675"/>
              <a:ext cx="1099852" cy="726586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ja-JP" altLang="en-US" sz="3535" dirty="0">
                  <a:solidFill>
                    <a:srgbClr val="000001"/>
                  </a:solidFill>
                  <a:latin typeface="M+"/>
                  <a:ea typeface="M+"/>
                  <a:cs typeface="M+"/>
                  <a:sym typeface="M+"/>
                </a:rPr>
                <a:t>図</a:t>
              </a:r>
              <a:endParaRPr 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endParaRP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2840752" y="924208"/>
            <a:ext cx="15702497" cy="132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67"/>
              </a:lnSpc>
            </a:pPr>
            <a:r>
              <a:rPr lang="ja-JP" altLang="en-US" sz="9334" spc="-186" dirty="0">
                <a:solidFill>
                  <a:srgbClr val="000001"/>
                </a:solidFill>
                <a:latin typeface="にくまる"/>
                <a:ea typeface="にくまる"/>
                <a:cs typeface="にくまる"/>
                <a:sym typeface="にくまる"/>
              </a:rPr>
              <a:t>タイトル</a:t>
            </a:r>
            <a:endParaRPr lang="en-US" sz="9334" spc="-186" dirty="0">
              <a:solidFill>
                <a:srgbClr val="000001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580441" y="2301738"/>
            <a:ext cx="18551597" cy="1593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altLang="ja-JP" sz="3600" dirty="0" err="1">
                <a:latin typeface="Now"/>
                <a:ea typeface="Now"/>
                <a:cs typeface="Now"/>
                <a:sym typeface="Now"/>
              </a:rPr>
              <a:t>ポスターは特定のデータや情報に対する要約された説明を提供します</a:t>
            </a:r>
            <a:endParaRPr lang="en-US" altLang="ja-JP" sz="3600" dirty="0"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975"/>
              </a:lnSpc>
            </a:pPr>
            <a:r>
              <a:rPr lang="en-US" altLang="ja-JP" sz="3600" dirty="0" err="1">
                <a:latin typeface="Now"/>
                <a:ea typeface="Now"/>
                <a:cs typeface="Now"/>
                <a:sym typeface="Now"/>
              </a:rPr>
              <a:t>ポスターのタイトルに議論となる具体的な概念を明記します</a:t>
            </a:r>
            <a:endParaRPr lang="en-US" altLang="ja-JP" sz="3600" dirty="0"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596"/>
              </a:lnSpc>
            </a:pPr>
            <a:endParaRPr lang="en-US" sz="3535" dirty="0">
              <a:latin typeface="M+"/>
              <a:ea typeface="M+"/>
              <a:cs typeface="M+"/>
              <a:sym typeface="M+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240229" y="7553795"/>
            <a:ext cx="16903543" cy="115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6"/>
              </a:lnSpc>
            </a:pPr>
            <a:r>
              <a:rPr lang="ja-JP" altLang="en-US" sz="3535" dirty="0">
                <a:solidFill>
                  <a:srgbClr val="000001"/>
                </a:solidFill>
                <a:latin typeface="M+"/>
                <a:ea typeface="M+"/>
                <a:cs typeface="M+"/>
                <a:sym typeface="M+"/>
              </a:rPr>
              <a:t>読み手を意識して、内容は簡潔に。伝えたいことを意識して、内容を厳選して書くと伝わりやすいです。</a:t>
            </a:r>
            <a:endParaRPr lang="en-US" sz="3535" dirty="0">
              <a:solidFill>
                <a:srgbClr val="000001"/>
              </a:solidFill>
              <a:latin typeface="M+"/>
              <a:ea typeface="M+"/>
              <a:cs typeface="M+"/>
              <a:sym typeface="M+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221943" y="29204282"/>
            <a:ext cx="18940114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6"/>
              </a:lnSpc>
              <a:spcBef>
                <a:spcPct val="0"/>
              </a:spcBef>
            </a:pPr>
            <a:r>
              <a:rPr lang="ja-JP" altLang="en-US" sz="3535" u="none" strike="noStrike" dirty="0">
                <a:solidFill>
                  <a:srgbClr val="FFFFFF"/>
                </a:solidFill>
                <a:latin typeface="M+"/>
                <a:ea typeface="M+"/>
                <a:cs typeface="M+"/>
                <a:sym typeface="M+"/>
              </a:rPr>
              <a:t>サンプル</a:t>
            </a:r>
            <a:endParaRPr lang="en-US" sz="3535" u="none" strike="noStrike" dirty="0">
              <a:solidFill>
                <a:srgbClr val="FFFFFF"/>
              </a:solidFill>
              <a:latin typeface="M+"/>
              <a:ea typeface="M+"/>
              <a:cs typeface="M+"/>
              <a:sym typeface="M+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2240229" y="3721987"/>
            <a:ext cx="16903543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6"/>
              </a:lnSpc>
              <a:spcBef>
                <a:spcPct val="0"/>
              </a:spcBef>
            </a:pPr>
            <a:r>
              <a:rPr lang="ja-JP" altLang="en-US" sz="3535" b="1" u="none" strike="noStrike" dirty="0">
                <a:solidFill>
                  <a:srgbClr val="000001"/>
                </a:solidFill>
                <a:latin typeface="M+ Medium"/>
                <a:ea typeface="M+ Medium"/>
                <a:cs typeface="M+ Medium"/>
                <a:sym typeface="M+ Medium"/>
              </a:rPr>
              <a:t>サブタイトル</a:t>
            </a:r>
            <a:endParaRPr lang="en-US" sz="3535" b="1" u="none" strike="noStrike" dirty="0">
              <a:solidFill>
                <a:srgbClr val="000001"/>
              </a:solidFill>
              <a:latin typeface="M+ Medium"/>
              <a:ea typeface="M+ Medium"/>
              <a:cs typeface="M+ Medium"/>
              <a:sym typeface="M+ Medium"/>
            </a:endParaRPr>
          </a:p>
        </p:txBody>
      </p:sp>
      <p:sp>
        <p:nvSpPr>
          <p:cNvPr id="67" name="TextBox 14">
            <a:extLst>
              <a:ext uri="{FF2B5EF4-FFF2-40B4-BE49-F238E27FC236}">
                <a16:creationId xmlns:a16="http://schemas.microsoft.com/office/drawing/2014/main" id="{BE23C302-D30C-DF3C-63AC-50B504C73E6E}"/>
              </a:ext>
            </a:extLst>
          </p:cNvPr>
          <p:cNvSpPr txBox="1"/>
          <p:nvPr/>
        </p:nvSpPr>
        <p:spPr>
          <a:xfrm>
            <a:off x="195788" y="154329"/>
            <a:ext cx="40888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4000" b="1" dirty="0">
                <a:latin typeface="にくまる"/>
                <a:ea typeface="にくまる"/>
                <a:cs typeface="にくまる"/>
                <a:sym typeface="にくまる"/>
              </a:rPr>
              <a:t>★学校名</a:t>
            </a:r>
            <a:endParaRPr lang="en-US" altLang="ja-JP" sz="4000" b="1" dirty="0">
              <a:latin typeface="にくまる"/>
              <a:ea typeface="にくまる"/>
              <a:cs typeface="にくまる"/>
              <a:sym typeface="にくまる"/>
            </a:endParaRPr>
          </a:p>
          <a:p>
            <a:pPr algn="l">
              <a:spcBef>
                <a:spcPct val="0"/>
              </a:spcBef>
            </a:pPr>
            <a:r>
              <a:rPr lang="ja-JP" altLang="en-US" sz="4000" b="1" dirty="0">
                <a:latin typeface="にくまる"/>
                <a:ea typeface="にくまる"/>
                <a:cs typeface="にくまる"/>
                <a:sym typeface="にくまる"/>
              </a:rPr>
              <a:t>★活動団体名</a:t>
            </a:r>
            <a:endParaRPr lang="en-US" sz="4000" b="1" dirty="0"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68" name="TextBox 51">
            <a:extLst>
              <a:ext uri="{FF2B5EF4-FFF2-40B4-BE49-F238E27FC236}">
                <a16:creationId xmlns:a16="http://schemas.microsoft.com/office/drawing/2014/main" id="{004C37C0-34BE-2CFE-13B5-6D820418FDAA}"/>
              </a:ext>
            </a:extLst>
          </p:cNvPr>
          <p:cNvSpPr txBox="1"/>
          <p:nvPr/>
        </p:nvSpPr>
        <p:spPr>
          <a:xfrm rot="19303800">
            <a:off x="-3010588" y="14099267"/>
            <a:ext cx="27143832" cy="455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7"/>
              </a:lnSpc>
            </a:pPr>
            <a:r>
              <a:rPr lang="en-US" sz="29372" dirty="0" err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レイアウト例</a:t>
            </a:r>
            <a:endParaRPr lang="en-US" sz="29372" dirty="0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3894">
            <a:off x="17510178" y="940266"/>
            <a:ext cx="4062226" cy="4389439"/>
          </a:xfrm>
          <a:custGeom>
            <a:avLst/>
            <a:gdLst/>
            <a:ahLst/>
            <a:cxnLst/>
            <a:rect l="l" t="t" r="r" b="b"/>
            <a:pathLst>
              <a:path w="4062226" h="4389439">
                <a:moveTo>
                  <a:pt x="0" y="0"/>
                </a:moveTo>
                <a:lnTo>
                  <a:pt x="4062226" y="0"/>
                </a:lnTo>
                <a:lnTo>
                  <a:pt x="4062226" y="4389439"/>
                </a:lnTo>
                <a:lnTo>
                  <a:pt x="0" y="43894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3907662" y="146113"/>
            <a:ext cx="13328683" cy="3641281"/>
            <a:chOff x="-47926" y="-173158"/>
            <a:chExt cx="2661712" cy="7271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786" cy="441407"/>
            </a:xfrm>
            <a:custGeom>
              <a:avLst/>
              <a:gdLst/>
              <a:ahLst/>
              <a:cxnLst/>
              <a:rect l="l" t="t" r="r" b="b"/>
              <a:pathLst>
                <a:path w="2613786" h="441407">
                  <a:moveTo>
                    <a:pt x="83401" y="0"/>
                  </a:moveTo>
                  <a:lnTo>
                    <a:pt x="2530385" y="0"/>
                  </a:lnTo>
                  <a:cubicBezTo>
                    <a:pt x="2552504" y="0"/>
                    <a:pt x="2573717" y="8787"/>
                    <a:pt x="2589358" y="24428"/>
                  </a:cubicBezTo>
                  <a:cubicBezTo>
                    <a:pt x="2604999" y="40068"/>
                    <a:pt x="2613786" y="61282"/>
                    <a:pt x="2613786" y="83401"/>
                  </a:cubicBezTo>
                  <a:lnTo>
                    <a:pt x="2613786" y="358006"/>
                  </a:lnTo>
                  <a:cubicBezTo>
                    <a:pt x="2613786" y="380125"/>
                    <a:pt x="2604999" y="401338"/>
                    <a:pt x="2589358" y="416979"/>
                  </a:cubicBezTo>
                  <a:cubicBezTo>
                    <a:pt x="2573717" y="432620"/>
                    <a:pt x="2552504" y="441407"/>
                    <a:pt x="2530385" y="441407"/>
                  </a:cubicBezTo>
                  <a:lnTo>
                    <a:pt x="83401" y="441407"/>
                  </a:lnTo>
                  <a:cubicBezTo>
                    <a:pt x="61282" y="441407"/>
                    <a:pt x="40068" y="432620"/>
                    <a:pt x="24428" y="416979"/>
                  </a:cubicBezTo>
                  <a:cubicBezTo>
                    <a:pt x="8787" y="401338"/>
                    <a:pt x="0" y="380125"/>
                    <a:pt x="0" y="358006"/>
                  </a:cubicBezTo>
                  <a:lnTo>
                    <a:pt x="0" y="83401"/>
                  </a:lnTo>
                  <a:cubicBezTo>
                    <a:pt x="0" y="61282"/>
                    <a:pt x="8787" y="40068"/>
                    <a:pt x="24428" y="24428"/>
                  </a:cubicBezTo>
                  <a:cubicBezTo>
                    <a:pt x="40068" y="8787"/>
                    <a:pt x="61282" y="0"/>
                    <a:pt x="834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-47926" y="-173158"/>
              <a:ext cx="2613786" cy="727157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algn="ctr">
                <a:lnSpc>
                  <a:spcPts val="8995"/>
                </a:lnSpc>
              </a:pPr>
              <a:r>
                <a:rPr lang="ja-JP" altLang="en-US" sz="8486" dirty="0">
                  <a:solidFill>
                    <a:srgbClr val="000001"/>
                  </a:solidFill>
                  <a:latin typeface="ぼくたちのゴシック2 Bold"/>
                  <a:ea typeface="ぼくたちのゴシック2 Bold"/>
                  <a:cs typeface="ぼくたちのゴシック2 Bold"/>
                  <a:sym typeface="ぼくたちのゴシック2 Bold"/>
                </a:rPr>
                <a:t>タイトル</a:t>
              </a:r>
              <a:endParaRPr lang="en-US" sz="8486" dirty="0">
                <a:solidFill>
                  <a:srgbClr val="000001"/>
                </a:solidFill>
                <a:latin typeface="ぼくたちのゴシック2 Bold"/>
                <a:ea typeface="ぼくたちのゴシック2 Bold"/>
                <a:cs typeface="ぼくたちのゴシック2 Bold"/>
                <a:sym typeface="ぼくたちのゴシック2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-1453854" y="53663"/>
            <a:ext cx="5481512" cy="5583021"/>
          </a:xfrm>
          <a:custGeom>
            <a:avLst/>
            <a:gdLst/>
            <a:ahLst/>
            <a:cxnLst/>
            <a:rect l="l" t="t" r="r" b="b"/>
            <a:pathLst>
              <a:path w="5481512" h="5583021">
                <a:moveTo>
                  <a:pt x="0" y="0"/>
                </a:moveTo>
                <a:lnTo>
                  <a:pt x="5481512" y="0"/>
                </a:lnTo>
                <a:lnTo>
                  <a:pt x="5481512" y="5583021"/>
                </a:lnTo>
                <a:lnTo>
                  <a:pt x="0" y="55830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42463" y="3444329"/>
            <a:ext cx="18899076" cy="2844643"/>
            <a:chOff x="0" y="0"/>
            <a:chExt cx="3246729" cy="56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46729" cy="568070"/>
            </a:xfrm>
            <a:custGeom>
              <a:avLst/>
              <a:gdLst/>
              <a:ahLst/>
              <a:cxnLst/>
              <a:rect l="l" t="t" r="r" b="b"/>
              <a:pathLst>
                <a:path w="3246729" h="568070">
                  <a:moveTo>
                    <a:pt x="33809" y="0"/>
                  </a:moveTo>
                  <a:lnTo>
                    <a:pt x="3212920" y="0"/>
                  </a:lnTo>
                  <a:cubicBezTo>
                    <a:pt x="3221887" y="0"/>
                    <a:pt x="3230486" y="3562"/>
                    <a:pt x="3236827" y="9902"/>
                  </a:cubicBezTo>
                  <a:cubicBezTo>
                    <a:pt x="3243167" y="16243"/>
                    <a:pt x="3246729" y="24842"/>
                    <a:pt x="3246729" y="33809"/>
                  </a:cubicBezTo>
                  <a:lnTo>
                    <a:pt x="3246729" y="534260"/>
                  </a:lnTo>
                  <a:cubicBezTo>
                    <a:pt x="3246729" y="543227"/>
                    <a:pt x="3243167" y="551827"/>
                    <a:pt x="3236827" y="558167"/>
                  </a:cubicBezTo>
                  <a:cubicBezTo>
                    <a:pt x="3230486" y="564508"/>
                    <a:pt x="3221887" y="568070"/>
                    <a:pt x="3212920" y="568070"/>
                  </a:cubicBezTo>
                  <a:lnTo>
                    <a:pt x="33809" y="568070"/>
                  </a:lnTo>
                  <a:cubicBezTo>
                    <a:pt x="24842" y="568070"/>
                    <a:pt x="16243" y="564508"/>
                    <a:pt x="9902" y="558167"/>
                  </a:cubicBezTo>
                  <a:cubicBezTo>
                    <a:pt x="3562" y="551827"/>
                    <a:pt x="0" y="543227"/>
                    <a:pt x="0" y="534260"/>
                  </a:cubicBezTo>
                  <a:lnTo>
                    <a:pt x="0" y="33809"/>
                  </a:lnTo>
                  <a:cubicBezTo>
                    <a:pt x="0" y="24842"/>
                    <a:pt x="3562" y="16243"/>
                    <a:pt x="9902" y="9902"/>
                  </a:cubicBezTo>
                  <a:cubicBezTo>
                    <a:pt x="16243" y="3562"/>
                    <a:pt x="24842" y="0"/>
                    <a:pt x="33809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246729" cy="596645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algn="ctr">
                <a:lnSpc>
                  <a:spcPts val="413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Rounded M+"/>
                  <a:ea typeface="Rounded M+"/>
                  <a:cs typeface="Rounded M+"/>
                  <a:sym typeface="Rounded M+"/>
                </a:rPr>
                <a:t>活動概要（要約）</a:t>
              </a:r>
              <a:endParaRPr 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2462" y="7117089"/>
            <a:ext cx="18899077" cy="20679608"/>
            <a:chOff x="0" y="0"/>
            <a:chExt cx="3774108" cy="41296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4108" cy="4129677"/>
            </a:xfrm>
            <a:custGeom>
              <a:avLst/>
              <a:gdLst/>
              <a:ahLst/>
              <a:cxnLst/>
              <a:rect l="l" t="t" r="r" b="b"/>
              <a:pathLst>
                <a:path w="3774108" h="4129677">
                  <a:moveTo>
                    <a:pt x="29085" y="0"/>
                  </a:moveTo>
                  <a:lnTo>
                    <a:pt x="3745023" y="0"/>
                  </a:lnTo>
                  <a:cubicBezTo>
                    <a:pt x="3752737" y="0"/>
                    <a:pt x="3760135" y="3064"/>
                    <a:pt x="3765589" y="8519"/>
                  </a:cubicBezTo>
                  <a:cubicBezTo>
                    <a:pt x="3771044" y="13973"/>
                    <a:pt x="3774108" y="21371"/>
                    <a:pt x="3774108" y="29085"/>
                  </a:cubicBezTo>
                  <a:lnTo>
                    <a:pt x="3774108" y="4100592"/>
                  </a:lnTo>
                  <a:cubicBezTo>
                    <a:pt x="3774108" y="4108305"/>
                    <a:pt x="3771044" y="4115703"/>
                    <a:pt x="3765589" y="4121158"/>
                  </a:cubicBezTo>
                  <a:cubicBezTo>
                    <a:pt x="3760135" y="4126612"/>
                    <a:pt x="3752737" y="4129677"/>
                    <a:pt x="3745023" y="4129677"/>
                  </a:cubicBezTo>
                  <a:lnTo>
                    <a:pt x="29085" y="4129677"/>
                  </a:lnTo>
                  <a:cubicBezTo>
                    <a:pt x="21371" y="4129677"/>
                    <a:pt x="13973" y="4126612"/>
                    <a:pt x="8519" y="4121158"/>
                  </a:cubicBezTo>
                  <a:cubicBezTo>
                    <a:pt x="3064" y="4115703"/>
                    <a:pt x="0" y="4108305"/>
                    <a:pt x="0" y="4100592"/>
                  </a:cubicBezTo>
                  <a:lnTo>
                    <a:pt x="0" y="29085"/>
                  </a:lnTo>
                  <a:cubicBezTo>
                    <a:pt x="0" y="21371"/>
                    <a:pt x="3064" y="13973"/>
                    <a:pt x="8519" y="8519"/>
                  </a:cubicBezTo>
                  <a:cubicBezTo>
                    <a:pt x="13973" y="3064"/>
                    <a:pt x="21371" y="0"/>
                    <a:pt x="2908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774108" cy="4177302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36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91077" y="14913452"/>
            <a:ext cx="7342272" cy="4405363"/>
            <a:chOff x="0" y="0"/>
            <a:chExt cx="1466237" cy="8797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6237" cy="879742"/>
            </a:xfrm>
            <a:custGeom>
              <a:avLst/>
              <a:gdLst/>
              <a:ahLst/>
              <a:cxnLst/>
              <a:rect l="l" t="t" r="r" b="b"/>
              <a:pathLst>
                <a:path w="1466237" h="879742">
                  <a:moveTo>
                    <a:pt x="74865" y="0"/>
                  </a:moveTo>
                  <a:lnTo>
                    <a:pt x="1391372" y="0"/>
                  </a:lnTo>
                  <a:cubicBezTo>
                    <a:pt x="1411228" y="0"/>
                    <a:pt x="1430270" y="7887"/>
                    <a:pt x="1444310" y="21927"/>
                  </a:cubicBezTo>
                  <a:cubicBezTo>
                    <a:pt x="1458350" y="35967"/>
                    <a:pt x="1466237" y="55009"/>
                    <a:pt x="1466237" y="74865"/>
                  </a:cubicBezTo>
                  <a:lnTo>
                    <a:pt x="1466237" y="804878"/>
                  </a:lnTo>
                  <a:cubicBezTo>
                    <a:pt x="1466237" y="824733"/>
                    <a:pt x="1458350" y="843775"/>
                    <a:pt x="1444310" y="857815"/>
                  </a:cubicBezTo>
                  <a:cubicBezTo>
                    <a:pt x="1430270" y="871855"/>
                    <a:pt x="1411228" y="879742"/>
                    <a:pt x="1391372" y="879742"/>
                  </a:cubicBezTo>
                  <a:lnTo>
                    <a:pt x="74865" y="879742"/>
                  </a:lnTo>
                  <a:cubicBezTo>
                    <a:pt x="55009" y="879742"/>
                    <a:pt x="35967" y="871855"/>
                    <a:pt x="21927" y="857815"/>
                  </a:cubicBezTo>
                  <a:cubicBezTo>
                    <a:pt x="7887" y="843775"/>
                    <a:pt x="0" y="824733"/>
                    <a:pt x="0" y="804878"/>
                  </a:cubicBezTo>
                  <a:lnTo>
                    <a:pt x="0" y="74865"/>
                  </a:lnTo>
                  <a:cubicBezTo>
                    <a:pt x="0" y="55009"/>
                    <a:pt x="7887" y="35967"/>
                    <a:pt x="21927" y="21927"/>
                  </a:cubicBezTo>
                  <a:cubicBezTo>
                    <a:pt x="35967" y="7887"/>
                    <a:pt x="55009" y="0"/>
                    <a:pt x="74865" y="0"/>
                  </a:cubicBezTo>
                  <a:close/>
                </a:path>
              </a:pathLst>
            </a:custGeom>
            <a:solidFill>
              <a:srgbClr val="81B3E4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466237" cy="927367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36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2462" y="6594894"/>
            <a:ext cx="18899077" cy="1931753"/>
            <a:chOff x="0" y="0"/>
            <a:chExt cx="3774108" cy="3857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74108" cy="385767"/>
            </a:xfrm>
            <a:custGeom>
              <a:avLst/>
              <a:gdLst/>
              <a:ahLst/>
              <a:cxnLst/>
              <a:rect l="l" t="t" r="r" b="b"/>
              <a:pathLst>
                <a:path w="3774108" h="385767">
                  <a:moveTo>
                    <a:pt x="57760" y="0"/>
                  </a:moveTo>
                  <a:lnTo>
                    <a:pt x="3716348" y="0"/>
                  </a:lnTo>
                  <a:cubicBezTo>
                    <a:pt x="3748248" y="0"/>
                    <a:pt x="3774108" y="25860"/>
                    <a:pt x="3774108" y="57760"/>
                  </a:cubicBezTo>
                  <a:lnTo>
                    <a:pt x="3774108" y="328007"/>
                  </a:lnTo>
                  <a:cubicBezTo>
                    <a:pt x="3774108" y="343326"/>
                    <a:pt x="3768023" y="358018"/>
                    <a:pt x="3757190" y="368850"/>
                  </a:cubicBezTo>
                  <a:cubicBezTo>
                    <a:pt x="3746359" y="379682"/>
                    <a:pt x="3731667" y="385767"/>
                    <a:pt x="3716348" y="385767"/>
                  </a:cubicBezTo>
                  <a:lnTo>
                    <a:pt x="57760" y="385767"/>
                  </a:lnTo>
                  <a:cubicBezTo>
                    <a:pt x="25860" y="385767"/>
                    <a:pt x="0" y="359907"/>
                    <a:pt x="0" y="328007"/>
                  </a:cubicBezTo>
                  <a:lnTo>
                    <a:pt x="0" y="57760"/>
                  </a:lnTo>
                  <a:cubicBezTo>
                    <a:pt x="0" y="42441"/>
                    <a:pt x="6085" y="27750"/>
                    <a:pt x="16918" y="16918"/>
                  </a:cubicBezTo>
                  <a:cubicBezTo>
                    <a:pt x="27750" y="6085"/>
                    <a:pt x="42441" y="0"/>
                    <a:pt x="57760" y="0"/>
                  </a:cubicBezTo>
                  <a:close/>
                </a:path>
              </a:pathLst>
            </a:custGeom>
            <a:solidFill>
              <a:srgbClr val="1A68B4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32264"/>
              <a:ext cx="3774108" cy="326622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7495"/>
                </a:lnSpc>
                <a:spcBef>
                  <a:spcPct val="0"/>
                </a:spcBef>
              </a:pPr>
              <a:r>
                <a:rPr lang="ja-JP" altLang="en-US" sz="7071" u="none" strike="noStrike" dirty="0">
                  <a:solidFill>
                    <a:srgbClr val="FFFFFF"/>
                  </a:solidFill>
                  <a:latin typeface="ぼくたちのゴシック2 Bold"/>
                  <a:ea typeface="ぼくたちのゴシック2 Bold"/>
                  <a:cs typeface="ぼくたちのゴシック2 Bold"/>
                  <a:sym typeface="ぼくたちのゴシック2 Bold"/>
                </a:rPr>
                <a:t>キャッチコピー</a:t>
              </a:r>
              <a:endParaRPr lang="en-US" sz="7071" u="none" strike="noStrike" dirty="0">
                <a:solidFill>
                  <a:srgbClr val="FFFFFF"/>
                </a:solidFill>
                <a:latin typeface="ぼくたちのゴシック2 Bold"/>
                <a:ea typeface="ぼくたちのゴシック2 Bold"/>
                <a:cs typeface="ぼくたちのゴシック2 Bold"/>
                <a:sym typeface="ぼくたちのゴシック2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350651" y="9107587"/>
            <a:ext cx="8657199" cy="1930292"/>
            <a:chOff x="0" y="-43753"/>
            <a:chExt cx="1879073" cy="4189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53608" cy="342776"/>
            </a:xfrm>
            <a:custGeom>
              <a:avLst/>
              <a:gdLst/>
              <a:ahLst/>
              <a:cxnLst/>
              <a:rect l="l" t="t" r="r" b="b"/>
              <a:pathLst>
                <a:path w="1853608" h="342776">
                  <a:moveTo>
                    <a:pt x="127825" y="0"/>
                  </a:moveTo>
                  <a:lnTo>
                    <a:pt x="1725783" y="0"/>
                  </a:lnTo>
                  <a:cubicBezTo>
                    <a:pt x="1796379" y="0"/>
                    <a:pt x="1853608" y="57229"/>
                    <a:pt x="1853608" y="127825"/>
                  </a:cubicBezTo>
                  <a:lnTo>
                    <a:pt x="1853608" y="214951"/>
                  </a:lnTo>
                  <a:cubicBezTo>
                    <a:pt x="1853608" y="285547"/>
                    <a:pt x="1796379" y="342776"/>
                    <a:pt x="1725783" y="342776"/>
                  </a:cubicBezTo>
                  <a:lnTo>
                    <a:pt x="127825" y="342776"/>
                  </a:lnTo>
                  <a:cubicBezTo>
                    <a:pt x="57229" y="342776"/>
                    <a:pt x="0" y="285547"/>
                    <a:pt x="0" y="214951"/>
                  </a:cubicBezTo>
                  <a:lnTo>
                    <a:pt x="0" y="127825"/>
                  </a:lnTo>
                  <a:cubicBezTo>
                    <a:pt x="0" y="57229"/>
                    <a:pt x="57229" y="0"/>
                    <a:pt x="127825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25465" y="-43753"/>
              <a:ext cx="1853608" cy="418976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5147"/>
                </a:lnSpc>
                <a:spcBef>
                  <a:spcPct val="0"/>
                </a:spcBef>
              </a:pPr>
              <a:r>
                <a:rPr lang="ja-JP" altLang="en-US" sz="3959" b="1" dirty="0">
                  <a:solidFill>
                    <a:srgbClr val="000001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活動の目的・背景</a:t>
              </a:r>
              <a:endParaRPr lang="en-US" sz="3959" b="1" dirty="0">
                <a:solidFill>
                  <a:srgbClr val="000001"/>
                </a:solidFill>
                <a:latin typeface="Rounded M+ Bold"/>
                <a:ea typeface="Rounded M+ Bold"/>
                <a:cs typeface="Rounded M+ Bold"/>
                <a:sym typeface="Rounded M+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350651" y="14913452"/>
            <a:ext cx="8539878" cy="1579226"/>
            <a:chOff x="0" y="0"/>
            <a:chExt cx="1853608" cy="3427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53608" cy="342776"/>
            </a:xfrm>
            <a:custGeom>
              <a:avLst/>
              <a:gdLst/>
              <a:ahLst/>
              <a:cxnLst/>
              <a:rect l="l" t="t" r="r" b="b"/>
              <a:pathLst>
                <a:path w="1853608" h="342776">
                  <a:moveTo>
                    <a:pt x="127825" y="0"/>
                  </a:moveTo>
                  <a:lnTo>
                    <a:pt x="1725783" y="0"/>
                  </a:lnTo>
                  <a:cubicBezTo>
                    <a:pt x="1796379" y="0"/>
                    <a:pt x="1853608" y="57229"/>
                    <a:pt x="1853608" y="127825"/>
                  </a:cubicBezTo>
                  <a:lnTo>
                    <a:pt x="1853608" y="214951"/>
                  </a:lnTo>
                  <a:cubicBezTo>
                    <a:pt x="1853608" y="285547"/>
                    <a:pt x="1796379" y="342776"/>
                    <a:pt x="1725783" y="342776"/>
                  </a:cubicBezTo>
                  <a:lnTo>
                    <a:pt x="127825" y="342776"/>
                  </a:lnTo>
                  <a:cubicBezTo>
                    <a:pt x="57229" y="342776"/>
                    <a:pt x="0" y="285547"/>
                    <a:pt x="0" y="214951"/>
                  </a:cubicBezTo>
                  <a:lnTo>
                    <a:pt x="0" y="127825"/>
                  </a:lnTo>
                  <a:cubicBezTo>
                    <a:pt x="0" y="57229"/>
                    <a:pt x="57229" y="0"/>
                    <a:pt x="127825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853608" cy="418976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5147"/>
                </a:lnSpc>
                <a:spcBef>
                  <a:spcPct val="0"/>
                </a:spcBef>
              </a:pPr>
              <a:r>
                <a:rPr lang="ja-JP" altLang="en-US" sz="3959" b="1" dirty="0">
                  <a:solidFill>
                    <a:srgbClr val="000001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活動実績</a:t>
              </a:r>
              <a:endParaRPr lang="en-US" sz="3959" b="1" dirty="0">
                <a:solidFill>
                  <a:srgbClr val="000001"/>
                </a:solidFill>
                <a:latin typeface="Rounded M+ Bold"/>
                <a:ea typeface="Rounded M+ Bold"/>
                <a:cs typeface="Rounded M+ Bold"/>
                <a:sym typeface="Rounded M+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350651" y="21448391"/>
            <a:ext cx="16682697" cy="1579226"/>
            <a:chOff x="0" y="0"/>
            <a:chExt cx="3621032" cy="34277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621032" cy="342776"/>
            </a:xfrm>
            <a:custGeom>
              <a:avLst/>
              <a:gdLst/>
              <a:ahLst/>
              <a:cxnLst/>
              <a:rect l="l" t="t" r="r" b="b"/>
              <a:pathLst>
                <a:path w="3621032" h="342776">
                  <a:moveTo>
                    <a:pt x="65434" y="0"/>
                  </a:moveTo>
                  <a:lnTo>
                    <a:pt x="3555599" y="0"/>
                  </a:lnTo>
                  <a:cubicBezTo>
                    <a:pt x="3591737" y="0"/>
                    <a:pt x="3621032" y="29296"/>
                    <a:pt x="3621032" y="65434"/>
                  </a:cubicBezTo>
                  <a:lnTo>
                    <a:pt x="3621032" y="277342"/>
                  </a:lnTo>
                  <a:cubicBezTo>
                    <a:pt x="3621032" y="313480"/>
                    <a:pt x="3591737" y="342776"/>
                    <a:pt x="3555599" y="342776"/>
                  </a:cubicBezTo>
                  <a:lnTo>
                    <a:pt x="65434" y="342776"/>
                  </a:lnTo>
                  <a:cubicBezTo>
                    <a:pt x="29296" y="342776"/>
                    <a:pt x="0" y="313480"/>
                    <a:pt x="0" y="277342"/>
                  </a:cubicBezTo>
                  <a:lnTo>
                    <a:pt x="0" y="65434"/>
                  </a:lnTo>
                  <a:cubicBezTo>
                    <a:pt x="0" y="29296"/>
                    <a:pt x="29296" y="0"/>
                    <a:pt x="65434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3621032" cy="418976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marL="0" lvl="0" indent="0" algn="ctr">
                <a:lnSpc>
                  <a:spcPts val="5147"/>
                </a:lnSpc>
                <a:spcBef>
                  <a:spcPct val="0"/>
                </a:spcBef>
              </a:pPr>
              <a:r>
                <a:rPr lang="ja-JP" altLang="en-US" sz="3959" b="1" dirty="0">
                  <a:solidFill>
                    <a:srgbClr val="000001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今後の展望</a:t>
              </a:r>
              <a:endParaRPr lang="en-US" sz="3959" b="1" dirty="0">
                <a:solidFill>
                  <a:srgbClr val="000001"/>
                </a:solidFill>
                <a:latin typeface="Rounded M+ Bold"/>
                <a:ea typeface="Rounded M+ Bold"/>
                <a:cs typeface="Rounded M+ Bold"/>
                <a:sym typeface="Rounded M+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350651" y="23391336"/>
            <a:ext cx="8101355" cy="3345175"/>
            <a:chOff x="0" y="0"/>
            <a:chExt cx="1853608" cy="76538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53608" cy="765383"/>
            </a:xfrm>
            <a:custGeom>
              <a:avLst/>
              <a:gdLst/>
              <a:ahLst/>
              <a:cxnLst/>
              <a:rect l="l" t="t" r="r" b="b"/>
              <a:pathLst>
                <a:path w="1853608" h="765383">
                  <a:moveTo>
                    <a:pt x="67850" y="0"/>
                  </a:moveTo>
                  <a:lnTo>
                    <a:pt x="1785758" y="0"/>
                  </a:lnTo>
                  <a:cubicBezTo>
                    <a:pt x="1823230" y="0"/>
                    <a:pt x="1853608" y="30377"/>
                    <a:pt x="1853608" y="67850"/>
                  </a:cubicBezTo>
                  <a:lnTo>
                    <a:pt x="1853608" y="697533"/>
                  </a:lnTo>
                  <a:cubicBezTo>
                    <a:pt x="1853608" y="735006"/>
                    <a:pt x="1823230" y="765383"/>
                    <a:pt x="1785758" y="765383"/>
                  </a:cubicBezTo>
                  <a:lnTo>
                    <a:pt x="67850" y="765383"/>
                  </a:lnTo>
                  <a:cubicBezTo>
                    <a:pt x="49855" y="765383"/>
                    <a:pt x="32597" y="758235"/>
                    <a:pt x="19873" y="745511"/>
                  </a:cubicBezTo>
                  <a:cubicBezTo>
                    <a:pt x="7148" y="732786"/>
                    <a:pt x="0" y="715528"/>
                    <a:pt x="0" y="697533"/>
                  </a:cubicBezTo>
                  <a:lnTo>
                    <a:pt x="0" y="67850"/>
                  </a:lnTo>
                  <a:cubicBezTo>
                    <a:pt x="0" y="30377"/>
                    <a:pt x="30377" y="0"/>
                    <a:pt x="67850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1853608" cy="832058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さんぷる</a:t>
              </a:r>
              <a:endParaRPr 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931993" y="23391336"/>
            <a:ext cx="8101355" cy="3345175"/>
            <a:chOff x="0" y="0"/>
            <a:chExt cx="1853608" cy="7653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53608" cy="765383"/>
            </a:xfrm>
            <a:custGeom>
              <a:avLst/>
              <a:gdLst/>
              <a:ahLst/>
              <a:cxnLst/>
              <a:rect l="l" t="t" r="r" b="b"/>
              <a:pathLst>
                <a:path w="1853608" h="765383">
                  <a:moveTo>
                    <a:pt x="67850" y="0"/>
                  </a:moveTo>
                  <a:lnTo>
                    <a:pt x="1785758" y="0"/>
                  </a:lnTo>
                  <a:cubicBezTo>
                    <a:pt x="1823230" y="0"/>
                    <a:pt x="1853608" y="30377"/>
                    <a:pt x="1853608" y="67850"/>
                  </a:cubicBezTo>
                  <a:lnTo>
                    <a:pt x="1853608" y="697533"/>
                  </a:lnTo>
                  <a:cubicBezTo>
                    <a:pt x="1853608" y="735006"/>
                    <a:pt x="1823230" y="765383"/>
                    <a:pt x="1785758" y="765383"/>
                  </a:cubicBezTo>
                  <a:lnTo>
                    <a:pt x="67850" y="765383"/>
                  </a:lnTo>
                  <a:cubicBezTo>
                    <a:pt x="49855" y="765383"/>
                    <a:pt x="32597" y="758235"/>
                    <a:pt x="19873" y="745511"/>
                  </a:cubicBezTo>
                  <a:cubicBezTo>
                    <a:pt x="7148" y="732786"/>
                    <a:pt x="0" y="715528"/>
                    <a:pt x="0" y="697533"/>
                  </a:cubicBezTo>
                  <a:lnTo>
                    <a:pt x="0" y="67850"/>
                  </a:lnTo>
                  <a:cubicBezTo>
                    <a:pt x="0" y="30377"/>
                    <a:pt x="30377" y="0"/>
                    <a:pt x="67850" y="0"/>
                  </a:cubicBezTo>
                  <a:close/>
                </a:path>
              </a:pathLst>
            </a:custGeom>
            <a:solidFill>
              <a:srgbClr val="CEE4ED"/>
            </a:solidFill>
            <a:ln cap="rnd">
              <a:noFill/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1853608" cy="832058"/>
            </a:xfrm>
            <a:prstGeom prst="rect">
              <a:avLst/>
            </a:prstGeom>
          </p:spPr>
          <p:txBody>
            <a:bodyPr lIns="71846" tIns="71846" rIns="71846" bIns="71846" rtlCol="0" anchor="ctr"/>
            <a:lstStyle/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さんぷる</a:t>
              </a:r>
              <a:endParaRPr 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691077" y="9309164"/>
            <a:ext cx="7342272" cy="4405363"/>
            <a:chOff x="0" y="0"/>
            <a:chExt cx="6350000" cy="381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26982" r="-2698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3057527" y="9566790"/>
            <a:ext cx="4609372" cy="1843291"/>
            <a:chOff x="0" y="0"/>
            <a:chExt cx="920482" cy="36810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20482" cy="368102"/>
            </a:xfrm>
            <a:custGeom>
              <a:avLst/>
              <a:gdLst/>
              <a:ahLst/>
              <a:cxnLst/>
              <a:rect l="l" t="t" r="r" b="b"/>
              <a:pathLst>
                <a:path w="920482" h="368102">
                  <a:moveTo>
                    <a:pt x="119252" y="0"/>
                  </a:moveTo>
                  <a:lnTo>
                    <a:pt x="801231" y="0"/>
                  </a:lnTo>
                  <a:cubicBezTo>
                    <a:pt x="867091" y="0"/>
                    <a:pt x="920482" y="53391"/>
                    <a:pt x="920482" y="119252"/>
                  </a:cubicBezTo>
                  <a:lnTo>
                    <a:pt x="920482" y="248850"/>
                  </a:lnTo>
                  <a:cubicBezTo>
                    <a:pt x="920482" y="314711"/>
                    <a:pt x="867091" y="368102"/>
                    <a:pt x="801231" y="368102"/>
                  </a:cubicBezTo>
                  <a:lnTo>
                    <a:pt x="119252" y="368102"/>
                  </a:lnTo>
                  <a:cubicBezTo>
                    <a:pt x="87624" y="368102"/>
                    <a:pt x="57292" y="355538"/>
                    <a:pt x="34928" y="333174"/>
                  </a:cubicBezTo>
                  <a:cubicBezTo>
                    <a:pt x="12564" y="310809"/>
                    <a:pt x="0" y="280477"/>
                    <a:pt x="0" y="248850"/>
                  </a:cubicBezTo>
                  <a:lnTo>
                    <a:pt x="0" y="119252"/>
                  </a:lnTo>
                  <a:cubicBezTo>
                    <a:pt x="0" y="53391"/>
                    <a:pt x="53391" y="0"/>
                    <a:pt x="11925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920482" cy="434777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marL="0" lvl="0" indent="0" algn="ctr">
                <a:lnSpc>
                  <a:spcPts val="4596"/>
                </a:lnSpc>
                <a:spcBef>
                  <a:spcPct val="0"/>
                </a:spcBef>
              </a:pPr>
              <a:r>
                <a:rPr lang="ja-JP" altLang="en-US" sz="3535" dirty="0">
                  <a:solidFill>
                    <a:srgbClr val="000001"/>
                  </a:solidFill>
                  <a:latin typeface="Rounded M+"/>
                  <a:ea typeface="Rounded M+"/>
                  <a:cs typeface="Rounded M+"/>
                  <a:sym typeface="Rounded M+"/>
                </a:rPr>
                <a:t>活動写真</a:t>
              </a:r>
              <a:endParaRPr 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898183" y="16194488"/>
            <a:ext cx="4928060" cy="1843291"/>
            <a:chOff x="0" y="0"/>
            <a:chExt cx="984124" cy="36810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84124" cy="368102"/>
            </a:xfrm>
            <a:custGeom>
              <a:avLst/>
              <a:gdLst/>
              <a:ahLst/>
              <a:cxnLst/>
              <a:rect l="l" t="t" r="r" b="b"/>
              <a:pathLst>
                <a:path w="984124" h="368102">
                  <a:moveTo>
                    <a:pt x="111540" y="0"/>
                  </a:moveTo>
                  <a:lnTo>
                    <a:pt x="872584" y="0"/>
                  </a:lnTo>
                  <a:cubicBezTo>
                    <a:pt x="902166" y="0"/>
                    <a:pt x="930537" y="11752"/>
                    <a:pt x="951455" y="32669"/>
                  </a:cubicBezTo>
                  <a:cubicBezTo>
                    <a:pt x="972372" y="53587"/>
                    <a:pt x="984124" y="81958"/>
                    <a:pt x="984124" y="111540"/>
                  </a:cubicBezTo>
                  <a:lnTo>
                    <a:pt x="984124" y="256562"/>
                  </a:lnTo>
                  <a:cubicBezTo>
                    <a:pt x="984124" y="318163"/>
                    <a:pt x="934186" y="368102"/>
                    <a:pt x="872584" y="368102"/>
                  </a:cubicBezTo>
                  <a:lnTo>
                    <a:pt x="111540" y="368102"/>
                  </a:lnTo>
                  <a:cubicBezTo>
                    <a:pt x="81958" y="368102"/>
                    <a:pt x="53587" y="356350"/>
                    <a:pt x="32669" y="335432"/>
                  </a:cubicBezTo>
                  <a:cubicBezTo>
                    <a:pt x="11752" y="314514"/>
                    <a:pt x="0" y="286144"/>
                    <a:pt x="0" y="256562"/>
                  </a:cubicBezTo>
                  <a:lnTo>
                    <a:pt x="0" y="111540"/>
                  </a:lnTo>
                  <a:cubicBezTo>
                    <a:pt x="0" y="49938"/>
                    <a:pt x="49938" y="0"/>
                    <a:pt x="11154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984124" cy="434777"/>
            </a:xfrm>
            <a:prstGeom prst="rect">
              <a:avLst/>
            </a:prstGeom>
          </p:spPr>
          <p:txBody>
            <a:bodyPr lIns="359229" tIns="359229" rIns="359229" bIns="359229" rtlCol="0" anchor="ctr"/>
            <a:lstStyle/>
            <a:p>
              <a:pPr algn="ctr">
                <a:lnSpc>
                  <a:spcPts val="4596"/>
                </a:lnSpc>
              </a:pPr>
              <a:r>
                <a:rPr lang="ja-JP" altLang="en-US" sz="3535" dirty="0">
                  <a:solidFill>
                    <a:srgbClr val="000001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図など</a:t>
              </a:r>
              <a:endParaRPr 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350651" y="11481797"/>
            <a:ext cx="9113868" cy="174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3358" lvl="1" indent="-381679" algn="l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altLang="ja-JP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marL="763358" lvl="1" indent="-381679" algn="l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altLang="ja-JP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marL="763358" lvl="1" indent="-381679" algn="l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350651" y="17086086"/>
            <a:ext cx="7125541" cy="233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3358" lvl="1" indent="-381679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altLang="ja-JP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marL="763358" lvl="1" indent="-381679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altLang="ja-JP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marL="763358" lvl="1" indent="-381679">
              <a:lnSpc>
                <a:spcPts val="4596"/>
              </a:lnSpc>
              <a:buFont typeface="Arial"/>
              <a:buChar char="•"/>
            </a:pPr>
            <a:r>
              <a:rPr lang="ja-JP" altLang="en-US" sz="3535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＠＠＠＠＠＠＠＠＠＠＠＠</a:t>
            </a:r>
            <a:endParaRPr lang="en-US" altLang="ja-JP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marL="381679" lvl="1" algn="l">
              <a:lnSpc>
                <a:spcPts val="4596"/>
              </a:lnSpc>
            </a:pPr>
            <a:endParaRPr lang="en-US" sz="3535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610078" y="28696381"/>
            <a:ext cx="14056821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596"/>
              </a:lnSpc>
              <a:spcBef>
                <a:spcPct val="0"/>
              </a:spcBef>
            </a:pPr>
            <a:r>
              <a:rPr lang="ja-JP" altLang="en-US" sz="3535" u="none" strike="noStrike" dirty="0">
                <a:solidFill>
                  <a:srgbClr val="000001"/>
                </a:solidFill>
                <a:latin typeface="Rounded M+"/>
                <a:ea typeface="Rounded M+"/>
                <a:cs typeface="Rounded M+"/>
                <a:sym typeface="Rounded M+"/>
              </a:rPr>
              <a:t>★学校名・活動団体名</a:t>
            </a:r>
            <a:endParaRPr lang="en-US" sz="3535" u="none" strike="noStrike" dirty="0">
              <a:solidFill>
                <a:srgbClr val="000001"/>
              </a:solidFill>
              <a:latin typeface="Rounded M+"/>
              <a:ea typeface="Rounded M+"/>
              <a:cs typeface="Rounded M+"/>
              <a:sym typeface="Rounded M+"/>
            </a:endParaRPr>
          </a:p>
        </p:txBody>
      </p:sp>
      <p:sp>
        <p:nvSpPr>
          <p:cNvPr id="47" name="TextBox 51">
            <a:extLst>
              <a:ext uri="{FF2B5EF4-FFF2-40B4-BE49-F238E27FC236}">
                <a16:creationId xmlns:a16="http://schemas.microsoft.com/office/drawing/2014/main" id="{FFD3D159-0E5A-0D19-6817-F19481186AFE}"/>
              </a:ext>
            </a:extLst>
          </p:cNvPr>
          <p:cNvSpPr txBox="1"/>
          <p:nvPr/>
        </p:nvSpPr>
        <p:spPr>
          <a:xfrm rot="19303800">
            <a:off x="-3010588" y="14099267"/>
            <a:ext cx="27143832" cy="455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47"/>
              </a:lnSpc>
            </a:pPr>
            <a:r>
              <a:rPr lang="en-US" sz="29372" dirty="0" err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レイアウト例</a:t>
            </a:r>
            <a:endParaRPr lang="en-US" sz="29372" dirty="0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5161" y="5132466"/>
            <a:ext cx="24247167" cy="24526322"/>
            <a:chOff x="0" y="0"/>
            <a:chExt cx="32329556" cy="32701762"/>
          </a:xfrm>
        </p:grpSpPr>
        <p:grpSp>
          <p:nvGrpSpPr>
            <p:cNvPr id="3" name="Group 3"/>
            <p:cNvGrpSpPr/>
            <p:nvPr/>
          </p:nvGrpSpPr>
          <p:grpSpPr>
            <a:xfrm>
              <a:off x="3159742" y="12291156"/>
              <a:ext cx="25643079" cy="11059526"/>
              <a:chOff x="0" y="0"/>
              <a:chExt cx="39635417" cy="1709423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2331" y="38100"/>
                <a:ext cx="39550713" cy="17018000"/>
              </a:xfrm>
              <a:custGeom>
                <a:avLst/>
                <a:gdLst/>
                <a:ahLst/>
                <a:cxnLst/>
                <a:rect l="l" t="t" r="r" b="b"/>
                <a:pathLst>
                  <a:path w="39550713" h="17018000">
                    <a:moveTo>
                      <a:pt x="0" y="0"/>
                    </a:moveTo>
                    <a:lnTo>
                      <a:pt x="39550713" y="0"/>
                    </a:lnTo>
                    <a:lnTo>
                      <a:pt x="39550713" y="17018000"/>
                    </a:lnTo>
                    <a:lnTo>
                      <a:pt x="0" y="170180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39635373" cy="17094200"/>
              </a:xfrm>
              <a:custGeom>
                <a:avLst/>
                <a:gdLst/>
                <a:ahLst/>
                <a:cxnLst/>
                <a:rect l="l" t="t" r="r" b="b"/>
                <a:pathLst>
                  <a:path w="39635373" h="17094200">
                    <a:moveTo>
                      <a:pt x="42331" y="0"/>
                    </a:moveTo>
                    <a:lnTo>
                      <a:pt x="39593044" y="0"/>
                    </a:lnTo>
                    <a:cubicBezTo>
                      <a:pt x="39616466" y="0"/>
                      <a:pt x="39635373" y="17145"/>
                      <a:pt x="39635373" y="38100"/>
                    </a:cubicBezTo>
                    <a:lnTo>
                      <a:pt x="39635373" y="17056100"/>
                    </a:lnTo>
                    <a:cubicBezTo>
                      <a:pt x="39635373" y="17077182"/>
                      <a:pt x="39616323" y="17094200"/>
                      <a:pt x="39593044" y="17094200"/>
                    </a:cubicBezTo>
                    <a:lnTo>
                      <a:pt x="42331" y="17094200"/>
                    </a:lnTo>
                    <a:cubicBezTo>
                      <a:pt x="18908" y="17094200"/>
                      <a:pt x="0" y="17077055"/>
                      <a:pt x="0" y="17056100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17056100"/>
                    </a:lnTo>
                    <a:lnTo>
                      <a:pt x="42331" y="17056100"/>
                    </a:lnTo>
                    <a:lnTo>
                      <a:pt x="42331" y="17018000"/>
                    </a:lnTo>
                    <a:lnTo>
                      <a:pt x="39593044" y="17018000"/>
                    </a:lnTo>
                    <a:lnTo>
                      <a:pt x="39593044" y="17056100"/>
                    </a:lnTo>
                    <a:lnTo>
                      <a:pt x="39550711" y="17056100"/>
                    </a:lnTo>
                    <a:lnTo>
                      <a:pt x="39550711" y="38100"/>
                    </a:lnTo>
                    <a:lnTo>
                      <a:pt x="39593044" y="38100"/>
                    </a:lnTo>
                    <a:lnTo>
                      <a:pt x="39593044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1732566" y="14594323"/>
              <a:ext cx="8497432" cy="7648163"/>
              <a:chOff x="0" y="0"/>
              <a:chExt cx="13134119" cy="118214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134091" cy="11821414"/>
              </a:xfrm>
              <a:custGeom>
                <a:avLst/>
                <a:gdLst/>
                <a:ahLst/>
                <a:cxnLst/>
                <a:rect l="l" t="t" r="r" b="b"/>
                <a:pathLst>
                  <a:path w="13134091" h="11821414">
                    <a:moveTo>
                      <a:pt x="0" y="0"/>
                    </a:moveTo>
                    <a:lnTo>
                      <a:pt x="13134091" y="0"/>
                    </a:lnTo>
                    <a:lnTo>
                      <a:pt x="13134091" y="11821414"/>
                    </a:lnTo>
                    <a:lnTo>
                      <a:pt x="0" y="11821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5552" b="-5552"/>
                </a:stretch>
              </a:blip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3203214" y="0"/>
              <a:ext cx="10239492" cy="12134639"/>
              <a:chOff x="0" y="0"/>
              <a:chExt cx="15826748" cy="1875599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2331" y="38100"/>
                <a:ext cx="15742087" cy="18679795"/>
              </a:xfrm>
              <a:custGeom>
                <a:avLst/>
                <a:gdLst/>
                <a:ahLst/>
                <a:cxnLst/>
                <a:rect l="l" t="t" r="r" b="b"/>
                <a:pathLst>
                  <a:path w="15742087" h="18679795">
                    <a:moveTo>
                      <a:pt x="0" y="0"/>
                    </a:moveTo>
                    <a:lnTo>
                      <a:pt x="15742087" y="0"/>
                    </a:lnTo>
                    <a:lnTo>
                      <a:pt x="15742087" y="18679795"/>
                    </a:lnTo>
                    <a:lnTo>
                      <a:pt x="0" y="186797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26749" cy="18755995"/>
              </a:xfrm>
              <a:custGeom>
                <a:avLst/>
                <a:gdLst/>
                <a:ahLst/>
                <a:cxnLst/>
                <a:rect l="l" t="t" r="r" b="b"/>
                <a:pathLst>
                  <a:path w="15826749" h="18755995">
                    <a:moveTo>
                      <a:pt x="42331" y="0"/>
                    </a:moveTo>
                    <a:lnTo>
                      <a:pt x="15784418" y="0"/>
                    </a:lnTo>
                    <a:cubicBezTo>
                      <a:pt x="15807841" y="0"/>
                      <a:pt x="15826749" y="17145"/>
                      <a:pt x="15826749" y="38100"/>
                    </a:cubicBezTo>
                    <a:lnTo>
                      <a:pt x="15826749" y="18717895"/>
                    </a:lnTo>
                    <a:cubicBezTo>
                      <a:pt x="15826749" y="18738977"/>
                      <a:pt x="15807700" y="18755995"/>
                      <a:pt x="15784418" y="18755995"/>
                    </a:cubicBezTo>
                    <a:lnTo>
                      <a:pt x="42331" y="18755995"/>
                    </a:lnTo>
                    <a:cubicBezTo>
                      <a:pt x="18908" y="18755995"/>
                      <a:pt x="0" y="18738850"/>
                      <a:pt x="0" y="18717895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18717895"/>
                    </a:lnTo>
                    <a:lnTo>
                      <a:pt x="42331" y="18717895"/>
                    </a:lnTo>
                    <a:lnTo>
                      <a:pt x="42331" y="18679795"/>
                    </a:lnTo>
                    <a:lnTo>
                      <a:pt x="15784418" y="18679795"/>
                    </a:lnTo>
                    <a:lnTo>
                      <a:pt x="15784418" y="18717895"/>
                    </a:lnTo>
                    <a:lnTo>
                      <a:pt x="15742087" y="18717895"/>
                    </a:lnTo>
                    <a:lnTo>
                      <a:pt x="15742087" y="38100"/>
                    </a:lnTo>
                    <a:lnTo>
                      <a:pt x="15784418" y="38100"/>
                    </a:lnTo>
                    <a:lnTo>
                      <a:pt x="15784418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8667527" y="0"/>
              <a:ext cx="10178767" cy="12134639"/>
              <a:chOff x="0" y="0"/>
              <a:chExt cx="15732886" cy="1875599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2331" y="38100"/>
                <a:ext cx="15648112" cy="18679795"/>
              </a:xfrm>
              <a:custGeom>
                <a:avLst/>
                <a:gdLst/>
                <a:ahLst/>
                <a:cxnLst/>
                <a:rect l="l" t="t" r="r" b="b"/>
                <a:pathLst>
                  <a:path w="15648112" h="18679795">
                    <a:moveTo>
                      <a:pt x="0" y="0"/>
                    </a:moveTo>
                    <a:lnTo>
                      <a:pt x="15648111" y="0"/>
                    </a:lnTo>
                    <a:lnTo>
                      <a:pt x="15648111" y="18679795"/>
                    </a:lnTo>
                    <a:lnTo>
                      <a:pt x="0" y="186797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5732773" cy="18755995"/>
              </a:xfrm>
              <a:custGeom>
                <a:avLst/>
                <a:gdLst/>
                <a:ahLst/>
                <a:cxnLst/>
                <a:rect l="l" t="t" r="r" b="b"/>
                <a:pathLst>
                  <a:path w="15732773" h="18755995">
                    <a:moveTo>
                      <a:pt x="42331" y="0"/>
                    </a:moveTo>
                    <a:lnTo>
                      <a:pt x="15690442" y="0"/>
                    </a:lnTo>
                    <a:cubicBezTo>
                      <a:pt x="15713866" y="0"/>
                      <a:pt x="15732773" y="17145"/>
                      <a:pt x="15732773" y="38100"/>
                    </a:cubicBezTo>
                    <a:lnTo>
                      <a:pt x="15732773" y="18717895"/>
                    </a:lnTo>
                    <a:cubicBezTo>
                      <a:pt x="15732773" y="18738977"/>
                      <a:pt x="15713725" y="18755995"/>
                      <a:pt x="15690442" y="18755995"/>
                    </a:cubicBezTo>
                    <a:lnTo>
                      <a:pt x="42331" y="18755995"/>
                    </a:lnTo>
                    <a:cubicBezTo>
                      <a:pt x="18908" y="18755995"/>
                      <a:pt x="0" y="18738850"/>
                      <a:pt x="0" y="18717895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18717895"/>
                    </a:lnTo>
                    <a:lnTo>
                      <a:pt x="42331" y="18717895"/>
                    </a:lnTo>
                    <a:lnTo>
                      <a:pt x="42331" y="18679795"/>
                    </a:lnTo>
                    <a:lnTo>
                      <a:pt x="15690442" y="18679795"/>
                    </a:lnTo>
                    <a:lnTo>
                      <a:pt x="15690442" y="18717895"/>
                    </a:lnTo>
                    <a:lnTo>
                      <a:pt x="15648112" y="18717895"/>
                    </a:lnTo>
                    <a:lnTo>
                      <a:pt x="15648112" y="38100"/>
                    </a:lnTo>
                    <a:lnTo>
                      <a:pt x="15690442" y="38100"/>
                    </a:lnTo>
                    <a:lnTo>
                      <a:pt x="15690442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3822936" y="0"/>
              <a:ext cx="4316690" cy="2818529"/>
              <a:chOff x="0" y="0"/>
              <a:chExt cx="6672124" cy="435648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2331" y="38100"/>
                <a:ext cx="6587365" cy="4280281"/>
              </a:xfrm>
              <a:custGeom>
                <a:avLst/>
                <a:gdLst/>
                <a:ahLst/>
                <a:cxnLst/>
                <a:rect l="l" t="t" r="r" b="b"/>
                <a:pathLst>
                  <a:path w="6587365" h="4280281">
                    <a:moveTo>
                      <a:pt x="0" y="0"/>
                    </a:moveTo>
                    <a:lnTo>
                      <a:pt x="6587364" y="0"/>
                    </a:lnTo>
                    <a:lnTo>
                      <a:pt x="6587364" y="4280281"/>
                    </a:lnTo>
                    <a:lnTo>
                      <a:pt x="0" y="428028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6672026" cy="4356481"/>
              </a:xfrm>
              <a:custGeom>
                <a:avLst/>
                <a:gdLst/>
                <a:ahLst/>
                <a:cxnLst/>
                <a:rect l="l" t="t" r="r" b="b"/>
                <a:pathLst>
                  <a:path w="6672026" h="4356481">
                    <a:moveTo>
                      <a:pt x="42331" y="0"/>
                    </a:moveTo>
                    <a:lnTo>
                      <a:pt x="6629695" y="0"/>
                    </a:lnTo>
                    <a:cubicBezTo>
                      <a:pt x="6653118" y="0"/>
                      <a:pt x="6672026" y="17145"/>
                      <a:pt x="6672026" y="38100"/>
                    </a:cubicBezTo>
                    <a:lnTo>
                      <a:pt x="6672026" y="4318381"/>
                    </a:lnTo>
                    <a:cubicBezTo>
                      <a:pt x="6672026" y="4339463"/>
                      <a:pt x="6652977" y="4356481"/>
                      <a:pt x="6629695" y="4356481"/>
                    </a:cubicBezTo>
                    <a:lnTo>
                      <a:pt x="42331" y="4356481"/>
                    </a:lnTo>
                    <a:cubicBezTo>
                      <a:pt x="18908" y="4356481"/>
                      <a:pt x="0" y="4339336"/>
                      <a:pt x="0" y="4318381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4318381"/>
                    </a:lnTo>
                    <a:lnTo>
                      <a:pt x="42331" y="4318381"/>
                    </a:lnTo>
                    <a:lnTo>
                      <a:pt x="42331" y="4280281"/>
                    </a:lnTo>
                    <a:lnTo>
                      <a:pt x="6629695" y="4280281"/>
                    </a:lnTo>
                    <a:lnTo>
                      <a:pt x="6629695" y="4318381"/>
                    </a:lnTo>
                    <a:lnTo>
                      <a:pt x="6587365" y="4318381"/>
                    </a:lnTo>
                    <a:lnTo>
                      <a:pt x="6587365" y="38100"/>
                    </a:lnTo>
                    <a:lnTo>
                      <a:pt x="6629695" y="38100"/>
                    </a:lnTo>
                    <a:lnTo>
                      <a:pt x="6629695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3203214" y="23642782"/>
              <a:ext cx="17611087" cy="9058980"/>
              <a:chOff x="0" y="0"/>
              <a:chExt cx="27220708" cy="14002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42331" y="38100"/>
                <a:ext cx="27135961" cy="13925804"/>
              </a:xfrm>
              <a:custGeom>
                <a:avLst/>
                <a:gdLst/>
                <a:ahLst/>
                <a:cxnLst/>
                <a:rect l="l" t="t" r="r" b="b"/>
                <a:pathLst>
                  <a:path w="27135961" h="13925804">
                    <a:moveTo>
                      <a:pt x="0" y="0"/>
                    </a:moveTo>
                    <a:lnTo>
                      <a:pt x="27135960" y="0"/>
                    </a:lnTo>
                    <a:lnTo>
                      <a:pt x="27135960" y="13925804"/>
                    </a:lnTo>
                    <a:lnTo>
                      <a:pt x="0" y="139258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27220624" cy="14002004"/>
              </a:xfrm>
              <a:custGeom>
                <a:avLst/>
                <a:gdLst/>
                <a:ahLst/>
                <a:cxnLst/>
                <a:rect l="l" t="t" r="r" b="b"/>
                <a:pathLst>
                  <a:path w="27220624" h="14002004">
                    <a:moveTo>
                      <a:pt x="42331" y="0"/>
                    </a:moveTo>
                    <a:lnTo>
                      <a:pt x="27178291" y="0"/>
                    </a:lnTo>
                    <a:cubicBezTo>
                      <a:pt x="27201716" y="0"/>
                      <a:pt x="27220624" y="17145"/>
                      <a:pt x="27220624" y="38100"/>
                    </a:cubicBezTo>
                    <a:lnTo>
                      <a:pt x="27220624" y="13963904"/>
                    </a:lnTo>
                    <a:cubicBezTo>
                      <a:pt x="27220624" y="13984987"/>
                      <a:pt x="27201574" y="14002004"/>
                      <a:pt x="27178291" y="14002004"/>
                    </a:cubicBezTo>
                    <a:lnTo>
                      <a:pt x="42331" y="14002004"/>
                    </a:lnTo>
                    <a:cubicBezTo>
                      <a:pt x="18908" y="14002004"/>
                      <a:pt x="0" y="13984860"/>
                      <a:pt x="0" y="13963904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13963904"/>
                    </a:lnTo>
                    <a:lnTo>
                      <a:pt x="42331" y="13963904"/>
                    </a:lnTo>
                    <a:lnTo>
                      <a:pt x="42331" y="13925804"/>
                    </a:lnTo>
                    <a:lnTo>
                      <a:pt x="27178291" y="13925804"/>
                    </a:lnTo>
                    <a:lnTo>
                      <a:pt x="27178291" y="13963904"/>
                    </a:lnTo>
                    <a:lnTo>
                      <a:pt x="27135962" y="13963904"/>
                    </a:lnTo>
                    <a:lnTo>
                      <a:pt x="27135962" y="38100"/>
                    </a:lnTo>
                    <a:lnTo>
                      <a:pt x="27178291" y="38100"/>
                    </a:lnTo>
                    <a:lnTo>
                      <a:pt x="27178291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21058245" y="23641828"/>
              <a:ext cx="7744576" cy="4101711"/>
              <a:chOff x="0" y="0"/>
              <a:chExt cx="11970462" cy="6339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2331" y="38100"/>
                <a:ext cx="11885758" cy="6263640"/>
              </a:xfrm>
              <a:custGeom>
                <a:avLst/>
                <a:gdLst/>
                <a:ahLst/>
                <a:cxnLst/>
                <a:rect l="l" t="t" r="r" b="b"/>
                <a:pathLst>
                  <a:path w="11885758" h="6263640">
                    <a:moveTo>
                      <a:pt x="0" y="0"/>
                    </a:moveTo>
                    <a:lnTo>
                      <a:pt x="11885758" y="0"/>
                    </a:lnTo>
                    <a:lnTo>
                      <a:pt x="11885758" y="6263640"/>
                    </a:lnTo>
                    <a:lnTo>
                      <a:pt x="0" y="62636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1197042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11970420" h="6339840">
                    <a:moveTo>
                      <a:pt x="42331" y="0"/>
                    </a:moveTo>
                    <a:lnTo>
                      <a:pt x="11928089" y="0"/>
                    </a:lnTo>
                    <a:cubicBezTo>
                      <a:pt x="11951512" y="0"/>
                      <a:pt x="11970420" y="17145"/>
                      <a:pt x="11970420" y="38100"/>
                    </a:cubicBezTo>
                    <a:lnTo>
                      <a:pt x="11970420" y="6301740"/>
                    </a:lnTo>
                    <a:cubicBezTo>
                      <a:pt x="11970420" y="6322822"/>
                      <a:pt x="11951371" y="6339840"/>
                      <a:pt x="11928089" y="6339840"/>
                    </a:cubicBezTo>
                    <a:lnTo>
                      <a:pt x="42331" y="6339840"/>
                    </a:lnTo>
                    <a:cubicBezTo>
                      <a:pt x="18908" y="6339840"/>
                      <a:pt x="0" y="6322695"/>
                      <a:pt x="0" y="6301740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6301740"/>
                    </a:lnTo>
                    <a:lnTo>
                      <a:pt x="42331" y="6301740"/>
                    </a:lnTo>
                    <a:lnTo>
                      <a:pt x="42331" y="6263640"/>
                    </a:lnTo>
                    <a:lnTo>
                      <a:pt x="11928089" y="6263640"/>
                    </a:lnTo>
                    <a:lnTo>
                      <a:pt x="11928089" y="6301740"/>
                    </a:lnTo>
                    <a:lnTo>
                      <a:pt x="11885758" y="6301740"/>
                    </a:lnTo>
                    <a:lnTo>
                      <a:pt x="11885758" y="38100"/>
                    </a:lnTo>
                    <a:lnTo>
                      <a:pt x="11928089" y="38100"/>
                    </a:lnTo>
                    <a:lnTo>
                      <a:pt x="11928089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21058245" y="27895939"/>
              <a:ext cx="7747680" cy="4770005"/>
              <a:chOff x="0" y="0"/>
              <a:chExt cx="11975260" cy="73727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42331" y="38100"/>
                <a:ext cx="11890556" cy="7296531"/>
              </a:xfrm>
              <a:custGeom>
                <a:avLst/>
                <a:gdLst/>
                <a:ahLst/>
                <a:cxnLst/>
                <a:rect l="l" t="t" r="r" b="b"/>
                <a:pathLst>
                  <a:path w="11890556" h="7296531">
                    <a:moveTo>
                      <a:pt x="0" y="0"/>
                    </a:moveTo>
                    <a:lnTo>
                      <a:pt x="11890555" y="0"/>
                    </a:lnTo>
                    <a:lnTo>
                      <a:pt x="11890555" y="7296531"/>
                    </a:lnTo>
                    <a:lnTo>
                      <a:pt x="0" y="72965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11975217" cy="7372731"/>
              </a:xfrm>
              <a:custGeom>
                <a:avLst/>
                <a:gdLst/>
                <a:ahLst/>
                <a:cxnLst/>
                <a:rect l="l" t="t" r="r" b="b"/>
                <a:pathLst>
                  <a:path w="11975217" h="7372731">
                    <a:moveTo>
                      <a:pt x="42331" y="0"/>
                    </a:moveTo>
                    <a:lnTo>
                      <a:pt x="11932886" y="0"/>
                    </a:lnTo>
                    <a:cubicBezTo>
                      <a:pt x="11956309" y="0"/>
                      <a:pt x="11975217" y="17145"/>
                      <a:pt x="11975217" y="38100"/>
                    </a:cubicBezTo>
                    <a:lnTo>
                      <a:pt x="11975217" y="7334631"/>
                    </a:lnTo>
                    <a:cubicBezTo>
                      <a:pt x="11975217" y="7355713"/>
                      <a:pt x="11956169" y="7372731"/>
                      <a:pt x="11932886" y="7372731"/>
                    </a:cubicBezTo>
                    <a:lnTo>
                      <a:pt x="42331" y="7372731"/>
                    </a:lnTo>
                    <a:cubicBezTo>
                      <a:pt x="18908" y="7372731"/>
                      <a:pt x="0" y="7355587"/>
                      <a:pt x="0" y="7334631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7334631"/>
                    </a:lnTo>
                    <a:lnTo>
                      <a:pt x="42331" y="7334631"/>
                    </a:lnTo>
                    <a:lnTo>
                      <a:pt x="42331" y="7296531"/>
                    </a:lnTo>
                    <a:lnTo>
                      <a:pt x="11932886" y="7296531"/>
                    </a:lnTo>
                    <a:lnTo>
                      <a:pt x="11932886" y="7334631"/>
                    </a:lnTo>
                    <a:lnTo>
                      <a:pt x="11890556" y="7334631"/>
                    </a:lnTo>
                    <a:lnTo>
                      <a:pt x="11890556" y="38100"/>
                    </a:lnTo>
                    <a:lnTo>
                      <a:pt x="11932886" y="38100"/>
                    </a:lnTo>
                    <a:lnTo>
                      <a:pt x="11932886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839968" y="897845"/>
              <a:ext cx="8485008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活動概要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999080" y="237827"/>
              <a:ext cx="4078616" cy="4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07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活動の様子　（写真）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8832962" y="129754"/>
              <a:ext cx="9899640" cy="477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2329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「キャッチコピー（キーワード『志』）」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033771" y="897845"/>
              <a:ext cx="8484670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活動の目的・志など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215409" y="23942641"/>
              <a:ext cx="7517201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集合写真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255083" y="28450858"/>
              <a:ext cx="7644861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活動団体プロフィール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183965" y="24263023"/>
              <a:ext cx="8484670" cy="477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2329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「キャッチコピー（キーワード『夢』）」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861165" y="24354734"/>
              <a:ext cx="8484670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今後の展望・夢など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592235" y="1834659"/>
              <a:ext cx="9415905" cy="9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2"/>
                </a:lnSpc>
              </a:pPr>
              <a:r>
                <a:rPr lang="en-US" sz="1035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フォントサイズは16~20で作成すると良いでしょう。（16）</a:t>
              </a:r>
            </a:p>
            <a:p>
              <a:pPr algn="l">
                <a:lnSpc>
                  <a:spcPts val="1397"/>
                </a:lnSpc>
              </a:pPr>
              <a:r>
                <a:rPr lang="en-US" sz="1164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フォントサイズは16~20で作成すると良いでしょう。（18）</a:t>
              </a:r>
            </a:p>
            <a:p>
              <a:pPr algn="l">
                <a:lnSpc>
                  <a:spcPts val="1552"/>
                </a:lnSpc>
              </a:pPr>
              <a:r>
                <a:rPr lang="en-US" sz="1293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フォントサイズは16~20で作成すると良いでしょう。（20）</a:t>
              </a:r>
            </a:p>
            <a:p>
              <a:pPr algn="l">
                <a:lnSpc>
                  <a:spcPts val="1552"/>
                </a:lnSpc>
              </a:pPr>
              <a:endParaRPr lang="en-US" sz="129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033771" y="1975647"/>
              <a:ext cx="9698830" cy="1102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63"/>
                </a:lnSpc>
              </a:pPr>
              <a:r>
                <a:rPr lang="en-US" sz="1552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フォントサイズは24~32で作成すると良いでしょう。（24）</a:t>
              </a:r>
            </a:p>
            <a:p>
              <a:pPr algn="l">
                <a:lnSpc>
                  <a:spcPts val="2173"/>
                </a:lnSpc>
              </a:pPr>
              <a:r>
                <a:rPr lang="en-US" sz="1811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フォントサイズは24~32で作成すると良いでしょう。（28）</a:t>
              </a:r>
            </a:p>
            <a:p>
              <a:pPr algn="l">
                <a:lnSpc>
                  <a:spcPts val="2484"/>
                </a:lnSpc>
              </a:pPr>
              <a:r>
                <a:rPr lang="en-US" sz="207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フォントサイズは24~32で作成すると良いでしょう。（32）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498978" y="14766165"/>
              <a:ext cx="8028186" cy="699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2"/>
                </a:lnSpc>
              </a:pPr>
              <a:r>
                <a:rPr lang="en-US" sz="1035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フォントサイズは16~20で作成すると良いでしょう。（16）</a:t>
              </a:r>
            </a:p>
            <a:p>
              <a:pPr algn="l">
                <a:lnSpc>
                  <a:spcPts val="1397"/>
                </a:lnSpc>
              </a:pPr>
              <a:r>
                <a:rPr lang="en-US" sz="1164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フォントサイズは16~20で作成すると良いでしょう。（18）</a:t>
              </a:r>
            </a:p>
            <a:p>
              <a:pPr algn="l">
                <a:lnSpc>
                  <a:spcPts val="1552"/>
                </a:lnSpc>
              </a:pPr>
              <a:r>
                <a:rPr lang="en-US" sz="1293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フォントサイズは16~20で作成すると良いでしょう。（20）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1273369" y="29403826"/>
              <a:ext cx="7459233" cy="699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2"/>
                </a:lnSpc>
              </a:pPr>
              <a:r>
                <a:rPr lang="en-US" sz="1035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フォントサイズは16~20で作成すると良いでしょう。（16）</a:t>
              </a:r>
            </a:p>
            <a:p>
              <a:pPr algn="l">
                <a:lnSpc>
                  <a:spcPts val="1397"/>
                </a:lnSpc>
              </a:pPr>
              <a:r>
                <a:rPr lang="en-US" sz="1164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フォントサイズは16~20で作成すると良いでしょう。（18）</a:t>
              </a:r>
            </a:p>
            <a:p>
              <a:pPr algn="l">
                <a:lnSpc>
                  <a:spcPts val="1552"/>
                </a:lnSpc>
              </a:pPr>
              <a:r>
                <a:rPr lang="en-US" sz="1293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フォントサイズは16~20で作成すると良いでしょう。（20）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075430" y="22655416"/>
              <a:ext cx="11484667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図表なども使って見やすく、解りやすく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853327" y="25595578"/>
              <a:ext cx="14295341" cy="1102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63"/>
                </a:lnSpc>
              </a:pPr>
              <a:r>
                <a:rPr lang="en-US" sz="1552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フォントサイズは24~32で作成すると良いでしょう。（24）</a:t>
              </a:r>
            </a:p>
            <a:p>
              <a:pPr algn="l">
                <a:lnSpc>
                  <a:spcPts val="2173"/>
                </a:lnSpc>
              </a:pPr>
              <a:r>
                <a:rPr lang="en-US" sz="1811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フォントサイズは24~32で作成すると良いでしょう。（28）</a:t>
              </a:r>
            </a:p>
            <a:p>
              <a:pPr algn="l">
                <a:lnSpc>
                  <a:spcPts val="2484"/>
                </a:lnSpc>
              </a:pPr>
              <a:r>
                <a:rPr lang="en-US" sz="207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フォントサイズは24~32で作成すると良いでしょう。（32）</a:t>
              </a: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3839843" y="3106093"/>
              <a:ext cx="4316690" cy="2818217"/>
              <a:chOff x="0" y="0"/>
              <a:chExt cx="6672124" cy="435599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2331" y="38100"/>
                <a:ext cx="6587365" cy="4279773"/>
              </a:xfrm>
              <a:custGeom>
                <a:avLst/>
                <a:gdLst/>
                <a:ahLst/>
                <a:cxnLst/>
                <a:rect l="l" t="t" r="r" b="b"/>
                <a:pathLst>
                  <a:path w="6587365" h="4279773">
                    <a:moveTo>
                      <a:pt x="0" y="0"/>
                    </a:moveTo>
                    <a:lnTo>
                      <a:pt x="6587364" y="0"/>
                    </a:lnTo>
                    <a:lnTo>
                      <a:pt x="6587364" y="4279773"/>
                    </a:lnTo>
                    <a:lnTo>
                      <a:pt x="0" y="42797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0"/>
                <a:ext cx="6672026" cy="4355973"/>
              </a:xfrm>
              <a:custGeom>
                <a:avLst/>
                <a:gdLst/>
                <a:ahLst/>
                <a:cxnLst/>
                <a:rect l="l" t="t" r="r" b="b"/>
                <a:pathLst>
                  <a:path w="6672026" h="4355973">
                    <a:moveTo>
                      <a:pt x="42331" y="0"/>
                    </a:moveTo>
                    <a:lnTo>
                      <a:pt x="6629695" y="0"/>
                    </a:lnTo>
                    <a:cubicBezTo>
                      <a:pt x="6653118" y="0"/>
                      <a:pt x="6672026" y="17145"/>
                      <a:pt x="6672026" y="38100"/>
                    </a:cubicBezTo>
                    <a:lnTo>
                      <a:pt x="6672026" y="4317873"/>
                    </a:lnTo>
                    <a:cubicBezTo>
                      <a:pt x="6672026" y="4338955"/>
                      <a:pt x="6652977" y="4355973"/>
                      <a:pt x="6629695" y="4355973"/>
                    </a:cubicBezTo>
                    <a:lnTo>
                      <a:pt x="42331" y="4355973"/>
                    </a:lnTo>
                    <a:cubicBezTo>
                      <a:pt x="18908" y="4355973"/>
                      <a:pt x="0" y="4338828"/>
                      <a:pt x="0" y="4317873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4317873"/>
                    </a:lnTo>
                    <a:lnTo>
                      <a:pt x="42331" y="4317873"/>
                    </a:lnTo>
                    <a:lnTo>
                      <a:pt x="42331" y="4279773"/>
                    </a:lnTo>
                    <a:lnTo>
                      <a:pt x="6629695" y="4279773"/>
                    </a:lnTo>
                    <a:lnTo>
                      <a:pt x="6629695" y="4317873"/>
                    </a:lnTo>
                    <a:lnTo>
                      <a:pt x="6587365" y="4317873"/>
                    </a:lnTo>
                    <a:lnTo>
                      <a:pt x="6587365" y="38100"/>
                    </a:lnTo>
                    <a:lnTo>
                      <a:pt x="6629695" y="38100"/>
                    </a:lnTo>
                    <a:lnTo>
                      <a:pt x="6629695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4014261" y="3343615"/>
              <a:ext cx="4079995" cy="4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07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活動の様子　（写真）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13889870" y="6218710"/>
              <a:ext cx="4318069" cy="2819770"/>
              <a:chOff x="0" y="0"/>
              <a:chExt cx="6674255" cy="435839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2331" y="38100"/>
                <a:ext cx="6589481" cy="4282186"/>
              </a:xfrm>
              <a:custGeom>
                <a:avLst/>
                <a:gdLst/>
                <a:ahLst/>
                <a:cxnLst/>
                <a:rect l="l" t="t" r="r" b="b"/>
                <a:pathLst>
                  <a:path w="6589481" h="4282186">
                    <a:moveTo>
                      <a:pt x="0" y="0"/>
                    </a:moveTo>
                    <a:lnTo>
                      <a:pt x="6589480" y="0"/>
                    </a:lnTo>
                    <a:lnTo>
                      <a:pt x="6589480" y="4282186"/>
                    </a:lnTo>
                    <a:lnTo>
                      <a:pt x="0" y="42821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0"/>
                <a:ext cx="6674142" cy="4358386"/>
              </a:xfrm>
              <a:custGeom>
                <a:avLst/>
                <a:gdLst/>
                <a:ahLst/>
                <a:cxnLst/>
                <a:rect l="l" t="t" r="r" b="b"/>
                <a:pathLst>
                  <a:path w="6674142" h="4358386">
                    <a:moveTo>
                      <a:pt x="42331" y="0"/>
                    </a:moveTo>
                    <a:lnTo>
                      <a:pt x="6631811" y="0"/>
                    </a:lnTo>
                    <a:cubicBezTo>
                      <a:pt x="6655235" y="0"/>
                      <a:pt x="6674142" y="17145"/>
                      <a:pt x="6674142" y="38100"/>
                    </a:cubicBezTo>
                    <a:lnTo>
                      <a:pt x="6674142" y="4320286"/>
                    </a:lnTo>
                    <a:cubicBezTo>
                      <a:pt x="6674142" y="4341368"/>
                      <a:pt x="6655093" y="4358386"/>
                      <a:pt x="6631811" y="4358386"/>
                    </a:cubicBezTo>
                    <a:lnTo>
                      <a:pt x="42331" y="4358386"/>
                    </a:lnTo>
                    <a:cubicBezTo>
                      <a:pt x="18908" y="4358386"/>
                      <a:pt x="0" y="4341241"/>
                      <a:pt x="0" y="4320286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4320286"/>
                    </a:lnTo>
                    <a:lnTo>
                      <a:pt x="42331" y="4320286"/>
                    </a:lnTo>
                    <a:lnTo>
                      <a:pt x="42331" y="4282186"/>
                    </a:lnTo>
                    <a:lnTo>
                      <a:pt x="6631811" y="4282186"/>
                    </a:lnTo>
                    <a:lnTo>
                      <a:pt x="6631811" y="4320286"/>
                    </a:lnTo>
                    <a:lnTo>
                      <a:pt x="6589481" y="4320286"/>
                    </a:lnTo>
                    <a:lnTo>
                      <a:pt x="6589481" y="38100"/>
                    </a:lnTo>
                    <a:lnTo>
                      <a:pt x="6631811" y="38100"/>
                    </a:lnTo>
                    <a:lnTo>
                      <a:pt x="6631811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4066013" y="6456232"/>
              <a:ext cx="4079995" cy="4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07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活動の様子　（写真）</a:t>
              </a:r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13896087" y="9332888"/>
              <a:ext cx="4316690" cy="2818217"/>
              <a:chOff x="0" y="0"/>
              <a:chExt cx="6672124" cy="435599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42331" y="38100"/>
                <a:ext cx="6587365" cy="4279773"/>
              </a:xfrm>
              <a:custGeom>
                <a:avLst/>
                <a:gdLst/>
                <a:ahLst/>
                <a:cxnLst/>
                <a:rect l="l" t="t" r="r" b="b"/>
                <a:pathLst>
                  <a:path w="6587365" h="4279773">
                    <a:moveTo>
                      <a:pt x="0" y="0"/>
                    </a:moveTo>
                    <a:lnTo>
                      <a:pt x="6587364" y="0"/>
                    </a:lnTo>
                    <a:lnTo>
                      <a:pt x="6587364" y="4279773"/>
                    </a:lnTo>
                    <a:lnTo>
                      <a:pt x="0" y="42797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0" y="0"/>
                <a:ext cx="6672026" cy="4355973"/>
              </a:xfrm>
              <a:custGeom>
                <a:avLst/>
                <a:gdLst/>
                <a:ahLst/>
                <a:cxnLst/>
                <a:rect l="l" t="t" r="r" b="b"/>
                <a:pathLst>
                  <a:path w="6672026" h="4355973">
                    <a:moveTo>
                      <a:pt x="42331" y="0"/>
                    </a:moveTo>
                    <a:lnTo>
                      <a:pt x="6629695" y="0"/>
                    </a:lnTo>
                    <a:cubicBezTo>
                      <a:pt x="6653118" y="0"/>
                      <a:pt x="6672026" y="17145"/>
                      <a:pt x="6672026" y="38100"/>
                    </a:cubicBezTo>
                    <a:lnTo>
                      <a:pt x="6672026" y="4317873"/>
                    </a:lnTo>
                    <a:cubicBezTo>
                      <a:pt x="6672026" y="4338955"/>
                      <a:pt x="6652977" y="4355973"/>
                      <a:pt x="6629695" y="4355973"/>
                    </a:cubicBezTo>
                    <a:lnTo>
                      <a:pt x="42331" y="4355973"/>
                    </a:lnTo>
                    <a:cubicBezTo>
                      <a:pt x="18908" y="4355973"/>
                      <a:pt x="0" y="4338828"/>
                      <a:pt x="0" y="4317873"/>
                    </a:cubicBezTo>
                    <a:lnTo>
                      <a:pt x="0" y="38100"/>
                    </a:lnTo>
                    <a:cubicBezTo>
                      <a:pt x="0" y="17145"/>
                      <a:pt x="19049" y="0"/>
                      <a:pt x="42331" y="0"/>
                    </a:cubicBezTo>
                    <a:moveTo>
                      <a:pt x="42331" y="76327"/>
                    </a:moveTo>
                    <a:lnTo>
                      <a:pt x="42331" y="38100"/>
                    </a:lnTo>
                    <a:lnTo>
                      <a:pt x="84661" y="38100"/>
                    </a:lnTo>
                    <a:lnTo>
                      <a:pt x="84661" y="4317873"/>
                    </a:lnTo>
                    <a:lnTo>
                      <a:pt x="42331" y="4317873"/>
                    </a:lnTo>
                    <a:lnTo>
                      <a:pt x="42331" y="4279773"/>
                    </a:lnTo>
                    <a:lnTo>
                      <a:pt x="6629695" y="4279773"/>
                    </a:lnTo>
                    <a:lnTo>
                      <a:pt x="6629695" y="4317873"/>
                    </a:lnTo>
                    <a:lnTo>
                      <a:pt x="6587365" y="4317873"/>
                    </a:lnTo>
                    <a:lnTo>
                      <a:pt x="6587365" y="38100"/>
                    </a:lnTo>
                    <a:lnTo>
                      <a:pt x="6629695" y="38100"/>
                    </a:lnTo>
                    <a:lnTo>
                      <a:pt x="6629695" y="76200"/>
                    </a:lnTo>
                    <a:lnTo>
                      <a:pt x="42331" y="76200"/>
                    </a:lnTo>
                    <a:close/>
                  </a:path>
                </a:pathLst>
              </a:custGeom>
              <a:solidFill>
                <a:srgbClr val="61CFE5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 rot="-2296200">
              <a:off x="-2073903" y="11955735"/>
              <a:ext cx="36191776" cy="607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47"/>
                </a:lnSpc>
              </a:pPr>
              <a:r>
                <a:rPr lang="en-US" sz="29372" dirty="0" err="1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レイアウト例</a:t>
              </a:r>
              <a:endParaRPr lang="en-US" sz="29372" dirty="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4473106" y="12887149"/>
              <a:ext cx="17869172" cy="72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493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「活動目標」（活動の「今」を表すワン・ワードなど）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8761546" y="12913237"/>
              <a:ext cx="13568010" cy="57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278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活動の詳細（実施内容</a:t>
              </a:r>
              <a:r>
                <a:rPr lang="en-US" sz="278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n-US" sz="278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成果・実績など</a:t>
              </a:r>
              <a:r>
                <a:rPr lang="en-US" sz="278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）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4082920" y="9606111"/>
              <a:ext cx="4067917" cy="4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07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活動の様子</a:t>
              </a:r>
              <a:r>
                <a:rPr lang="en-US" sz="207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　（</a:t>
              </a:r>
              <a:r>
                <a:rPr lang="en-US" sz="207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写真</a:t>
              </a:r>
              <a:r>
                <a:rPr lang="en-US" sz="207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）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3316906" y="135134"/>
              <a:ext cx="9978651" cy="72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2"/>
                </a:lnSpc>
              </a:pPr>
              <a:r>
                <a:rPr lang="en-US" sz="3493" b="1"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「活動タイトル」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0" y="0"/>
            <a:ext cx="21384000" cy="4931186"/>
            <a:chOff x="0" y="0"/>
            <a:chExt cx="44069785" cy="10162565"/>
          </a:xfrm>
        </p:grpSpPr>
        <p:sp>
          <p:nvSpPr>
            <p:cNvPr id="57" name="Freeform 57"/>
            <p:cNvSpPr/>
            <p:nvPr/>
          </p:nvSpPr>
          <p:spPr>
            <a:xfrm>
              <a:off x="19830" y="17018"/>
              <a:ext cx="44030080" cy="10128504"/>
            </a:xfrm>
            <a:custGeom>
              <a:avLst/>
              <a:gdLst/>
              <a:ahLst/>
              <a:cxnLst/>
              <a:rect l="l" t="t" r="r" b="b"/>
              <a:pathLst>
                <a:path w="44030080" h="10128504">
                  <a:moveTo>
                    <a:pt x="0" y="0"/>
                  </a:moveTo>
                  <a:lnTo>
                    <a:pt x="44030080" y="0"/>
                  </a:lnTo>
                  <a:lnTo>
                    <a:pt x="44030080" y="10128504"/>
                  </a:lnTo>
                  <a:lnTo>
                    <a:pt x="0" y="10128504"/>
                  </a:lnTo>
                  <a:close/>
                </a:path>
              </a:pathLst>
            </a:custGeom>
            <a:solidFill>
              <a:srgbClr val="4F81BD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44069741" cy="10162540"/>
            </a:xfrm>
            <a:custGeom>
              <a:avLst/>
              <a:gdLst/>
              <a:ahLst/>
              <a:cxnLst/>
              <a:rect l="l" t="t" r="r" b="b"/>
              <a:pathLst>
                <a:path w="44069741" h="10162540">
                  <a:moveTo>
                    <a:pt x="19830" y="0"/>
                  </a:moveTo>
                  <a:lnTo>
                    <a:pt x="44049910" y="0"/>
                  </a:lnTo>
                  <a:cubicBezTo>
                    <a:pt x="44060861" y="0"/>
                    <a:pt x="44069741" y="7620"/>
                    <a:pt x="44069741" y="17018"/>
                  </a:cubicBezTo>
                  <a:lnTo>
                    <a:pt x="44069741" y="10145522"/>
                  </a:lnTo>
                  <a:cubicBezTo>
                    <a:pt x="44069741" y="10154920"/>
                    <a:pt x="44060861" y="10162540"/>
                    <a:pt x="44049910" y="10162540"/>
                  </a:cubicBezTo>
                  <a:lnTo>
                    <a:pt x="19830" y="10162540"/>
                  </a:lnTo>
                  <a:cubicBezTo>
                    <a:pt x="8879" y="10162540"/>
                    <a:pt x="0" y="10154920"/>
                    <a:pt x="0" y="10145522"/>
                  </a:cubicBezTo>
                  <a:lnTo>
                    <a:pt x="0" y="17018"/>
                  </a:lnTo>
                  <a:cubicBezTo>
                    <a:pt x="0" y="7620"/>
                    <a:pt x="8879" y="0"/>
                    <a:pt x="19830" y="0"/>
                  </a:cubicBezTo>
                  <a:moveTo>
                    <a:pt x="19830" y="34036"/>
                  </a:moveTo>
                  <a:lnTo>
                    <a:pt x="19830" y="17018"/>
                  </a:lnTo>
                  <a:lnTo>
                    <a:pt x="39660" y="17018"/>
                  </a:lnTo>
                  <a:lnTo>
                    <a:pt x="39660" y="10145522"/>
                  </a:lnTo>
                  <a:lnTo>
                    <a:pt x="19830" y="10145522"/>
                  </a:lnTo>
                  <a:lnTo>
                    <a:pt x="19830" y="10128503"/>
                  </a:lnTo>
                  <a:lnTo>
                    <a:pt x="44049910" y="10128503"/>
                  </a:lnTo>
                  <a:lnTo>
                    <a:pt x="44049910" y="10145522"/>
                  </a:lnTo>
                  <a:lnTo>
                    <a:pt x="44030078" y="10145522"/>
                  </a:lnTo>
                  <a:lnTo>
                    <a:pt x="44030078" y="17018"/>
                  </a:lnTo>
                  <a:lnTo>
                    <a:pt x="44049910" y="17018"/>
                  </a:lnTo>
                  <a:lnTo>
                    <a:pt x="44049910" y="34036"/>
                  </a:lnTo>
                  <a:lnTo>
                    <a:pt x="19830" y="34036"/>
                  </a:lnTo>
                  <a:close/>
                </a:path>
              </a:pathLst>
            </a:custGeom>
            <a:solidFill>
              <a:srgbClr val="385D8A"/>
            </a:solidFill>
          </p:spPr>
        </p:sp>
      </p:grpSp>
      <p:sp>
        <p:nvSpPr>
          <p:cNvPr id="59" name="TextBox 59"/>
          <p:cNvSpPr txBox="1"/>
          <p:nvPr/>
        </p:nvSpPr>
        <p:spPr>
          <a:xfrm>
            <a:off x="503406" y="379761"/>
            <a:ext cx="3827655" cy="61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8"/>
              </a:lnSpc>
            </a:pPr>
            <a:r>
              <a:rPr lang="en-US" sz="388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【都道府県】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77457" y="1162088"/>
            <a:ext cx="18218732" cy="122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6"/>
              </a:lnSpc>
            </a:pPr>
            <a:r>
              <a:rPr lang="ja-JP" altLang="en-US" sz="7763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★</a:t>
            </a:r>
            <a:r>
              <a:rPr lang="en-US" sz="7763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学校名</a:t>
            </a:r>
            <a:endParaRPr lang="en-US" sz="7763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559056" y="2571615"/>
            <a:ext cx="18218732" cy="8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3"/>
              </a:lnSpc>
            </a:pPr>
            <a:r>
              <a:rPr lang="ja-JP" altLang="en-US" sz="621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★</a:t>
            </a:r>
            <a:r>
              <a:rPr lang="en-US" sz="621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活動団体名</a:t>
            </a:r>
            <a:endParaRPr lang="en-US" sz="621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6266312" y="4300288"/>
            <a:ext cx="4799182" cy="360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4"/>
              </a:lnSpc>
            </a:pPr>
            <a:r>
              <a:rPr lang="en-US" sz="232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高校生ボランティア・アワード2026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421</Words>
  <Application>Microsoft Office PowerPoint</Application>
  <PresentationFormat>ユーザー設定</PresentationFormat>
  <Paragraphs>118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24" baseType="lpstr">
      <vt:lpstr>M+</vt:lpstr>
      <vt:lpstr>M+ Bold</vt:lpstr>
      <vt:lpstr>Arial Bold</vt:lpstr>
      <vt:lpstr>Arimo Bold</vt:lpstr>
      <vt:lpstr>あおぞら明朝 Heavy</vt:lpstr>
      <vt:lpstr>Source Han Sans JP Medium</vt:lpstr>
      <vt:lpstr>M+ Medium</vt:lpstr>
      <vt:lpstr>Arimo</vt:lpstr>
      <vt:lpstr>ぼくたちのゴシック2 Bold</vt:lpstr>
      <vt:lpstr>Arial</vt:lpstr>
      <vt:lpstr>にくまる</vt:lpstr>
      <vt:lpstr>Now</vt:lpstr>
      <vt:lpstr>Calibri</vt:lpstr>
      <vt:lpstr>あおぞら明朝 Bold</vt:lpstr>
      <vt:lpstr>Rounded M+</vt:lpstr>
      <vt:lpstr>M+ Ultra-Bold</vt:lpstr>
      <vt:lpstr>Rounded M+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【サンプル】2026応募ポスター</dc:title>
  <dc:creator>共有</dc:creator>
  <cp:lastModifiedBy>共有</cp:lastModifiedBy>
  <cp:revision>5</cp:revision>
  <dcterms:created xsi:type="dcterms:W3CDTF">2006-08-16T00:00:00Z</dcterms:created>
  <dcterms:modified xsi:type="dcterms:W3CDTF">2026-03-31T07:27:20Z</dcterms:modified>
  <dc:identifier>DAHFfTQTTTc</dc:identifier>
</cp:coreProperties>
</file>